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3" r:id="rId1"/>
    <p:sldMasterId id="2147483681" r:id="rId2"/>
  </p:sldMasterIdLst>
  <p:sldIdLst>
    <p:sldId id="260" r:id="rId3"/>
    <p:sldId id="261" r:id="rId4"/>
    <p:sldId id="262" r:id="rId5"/>
    <p:sldId id="276" r:id="rId6"/>
    <p:sldId id="281" r:id="rId7"/>
    <p:sldId id="277" r:id="rId8"/>
    <p:sldId id="278" r:id="rId9"/>
    <p:sldId id="289" r:id="rId10"/>
    <p:sldId id="264" r:id="rId11"/>
  </p:sldIdLst>
  <p:sldSz cx="12192000" cy="6858000"/>
  <p:notesSz cx="6858000" cy="9144000"/>
  <p:embeddedFontLst>
    <p:embeddedFont>
      <p:font typeface="G마켓 산스 Medium" panose="02000000000000000000" pitchFamily="50" charset="-127"/>
      <p:regular r:id="rId12"/>
    </p:embeddedFont>
    <p:embeddedFont>
      <p:font typeface="G마켓 산스 TTF Bold" panose="02000000000000000000" pitchFamily="2" charset="-127"/>
      <p:bold r:id="rId13"/>
    </p:embeddedFont>
    <p:embeddedFont>
      <p:font typeface="G마켓 산스 TTF Medium" panose="02000000000000000000" pitchFamily="2" charset="-127"/>
      <p:regular r:id="rId14"/>
    </p:embeddedFont>
    <p:embeddedFont>
      <p:font typeface="HY견명조" panose="02030600000101010101" pitchFamily="18" charset="-127"/>
      <p:regular r:id="rId15"/>
    </p:embeddedFont>
    <p:embeddedFont>
      <p:font typeface="KoPub돋움체 Bold" panose="02020603020101020101" pitchFamily="18" charset="-127"/>
      <p:regular r:id="rId16"/>
    </p:embeddedFont>
    <p:embeddedFont>
      <p:font typeface="KoPub돋움체 Medium" panose="02020603020101020101" pitchFamily="18" charset="-127"/>
      <p:regular r:id="rId17"/>
    </p:embeddedFont>
    <p:embeddedFont>
      <p:font typeface="Abadi" panose="020B0604020104020204" pitchFamily="34" charset="0"/>
      <p:regular r:id="rId18"/>
    </p:embeddedFont>
    <p:embeddedFont>
      <p:font typeface="KoPubDotum Bold" panose="02020603020101020101" pitchFamily="18" charset="-127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5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1479F"/>
    <a:srgbClr val="EAEAED"/>
    <a:srgbClr val="ECEFF1"/>
    <a:srgbClr val="006C33"/>
    <a:srgbClr val="577D25"/>
    <a:srgbClr val="00645D"/>
    <a:srgbClr val="004B7E"/>
    <a:srgbClr val="0071BC"/>
    <a:srgbClr val="5517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57" autoAdjust="0"/>
    <p:restoredTop sz="94684" autoAdjust="0"/>
  </p:normalViewPr>
  <p:slideViewPr>
    <p:cSldViewPr showGuides="1">
      <p:cViewPr varScale="1">
        <p:scale>
          <a:sx n="117" d="100"/>
          <a:sy n="117" d="100"/>
        </p:scale>
        <p:origin x="48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hdphoto1.wdp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DA50C0-CA41-1578-8EF2-961B58000B86}"/>
              </a:ext>
            </a:extLst>
          </p:cNvPr>
          <p:cNvGrpSpPr/>
          <p:nvPr userDrawn="1"/>
        </p:nvGrpSpPr>
        <p:grpSpPr>
          <a:xfrm>
            <a:off x="10410825" y="457437"/>
            <a:ext cx="1385932" cy="370142"/>
            <a:chOff x="7241884" y="462199"/>
            <a:chExt cx="1598540" cy="370142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B14C81C-356C-54C5-8C2E-AB6925C02581}"/>
                </a:ext>
              </a:extLst>
            </p:cNvPr>
            <p:cNvGrpSpPr/>
            <p:nvPr userDrawn="1"/>
          </p:nvGrpSpPr>
          <p:grpSpPr>
            <a:xfrm>
              <a:off x="7581903" y="669290"/>
              <a:ext cx="1157286" cy="163051"/>
              <a:chOff x="7179470" y="669290"/>
              <a:chExt cx="1238249" cy="163051"/>
            </a:xfrm>
          </p:grpSpPr>
          <p:sp>
            <p:nvSpPr>
              <p:cNvPr id="26" name="자유형 38">
                <a:extLst>
                  <a:ext uri="{FF2B5EF4-FFF2-40B4-BE49-F238E27FC236}">
                    <a16:creationId xmlns:a16="http://schemas.microsoft.com/office/drawing/2014/main" id="{979FB147-260C-99BC-1CF6-6071A6FC2FFF}"/>
                  </a:ext>
                </a:extLst>
              </p:cNvPr>
              <p:cNvSpPr/>
              <p:nvPr/>
            </p:nvSpPr>
            <p:spPr>
              <a:xfrm>
                <a:off x="802899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Ⅴ</a:t>
                </a:r>
              </a:p>
            </p:txBody>
          </p:sp>
          <p:sp>
            <p:nvSpPr>
              <p:cNvPr id="27" name="자유형 39">
                <a:extLst>
                  <a:ext uri="{FF2B5EF4-FFF2-40B4-BE49-F238E27FC236}">
                    <a16:creationId xmlns:a16="http://schemas.microsoft.com/office/drawing/2014/main" id="{F12577B3-CB12-78F7-2652-139B948EA486}"/>
                  </a:ext>
                </a:extLst>
              </p:cNvPr>
              <p:cNvSpPr/>
              <p:nvPr/>
            </p:nvSpPr>
            <p:spPr>
              <a:xfrm>
                <a:off x="781661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Ⅳ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8" name="자유형 40">
                <a:extLst>
                  <a:ext uri="{FF2B5EF4-FFF2-40B4-BE49-F238E27FC236}">
                    <a16:creationId xmlns:a16="http://schemas.microsoft.com/office/drawing/2014/main" id="{008BA970-8BF6-7441-2B0A-C0C6B73024AE}"/>
                  </a:ext>
                </a:extLst>
              </p:cNvPr>
              <p:cNvSpPr/>
              <p:nvPr/>
            </p:nvSpPr>
            <p:spPr>
              <a:xfrm>
                <a:off x="760423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Ⅲ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9" name="자유형 41">
                <a:extLst>
                  <a:ext uri="{FF2B5EF4-FFF2-40B4-BE49-F238E27FC236}">
                    <a16:creationId xmlns:a16="http://schemas.microsoft.com/office/drawing/2014/main" id="{3E747205-DEBA-46C2-B11C-5BFBE95732A5}"/>
                  </a:ext>
                </a:extLst>
              </p:cNvPr>
              <p:cNvSpPr/>
              <p:nvPr/>
            </p:nvSpPr>
            <p:spPr>
              <a:xfrm>
                <a:off x="739185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 latinLnBrk="0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Ⅱ</a:t>
                </a:r>
              </a:p>
            </p:txBody>
          </p:sp>
          <p:sp>
            <p:nvSpPr>
              <p:cNvPr id="30" name="자유형 42">
                <a:extLst>
                  <a:ext uri="{FF2B5EF4-FFF2-40B4-BE49-F238E27FC236}">
                    <a16:creationId xmlns:a16="http://schemas.microsoft.com/office/drawing/2014/main" id="{4F8E743F-7A84-D382-5EA2-5B630F31E41D}"/>
                  </a:ext>
                </a:extLst>
              </p:cNvPr>
              <p:cNvSpPr/>
              <p:nvPr/>
            </p:nvSpPr>
            <p:spPr>
              <a:xfrm>
                <a:off x="7179470" y="669291"/>
                <a:ext cx="176348" cy="163050"/>
              </a:xfrm>
              <a:prstGeom prst="round2SameRect">
                <a:avLst/>
              </a:prstGeom>
              <a:solidFill>
                <a:srgbClr val="11479F"/>
              </a:solidFill>
              <a:ln w="3175">
                <a:solidFill>
                  <a:srgbClr val="1147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98" b="1" kern="0" spc="-55" normalizeH="0" baseline="0" noProof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Ⅰ</a:t>
                </a:r>
                <a:endParaRPr kumimoji="0" lang="ko-KR" altLang="en-US" sz="998" b="1" kern="0" spc="-55" normalizeH="0" baseline="0" noProof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31" name="자유형 38">
                <a:extLst>
                  <a:ext uri="{FF2B5EF4-FFF2-40B4-BE49-F238E27FC236}">
                    <a16:creationId xmlns:a16="http://schemas.microsoft.com/office/drawing/2014/main" id="{EA0EDEA0-3C5B-ACB1-0C73-F038D95B77B7}"/>
                  </a:ext>
                </a:extLst>
              </p:cNvPr>
              <p:cNvSpPr/>
              <p:nvPr userDrawn="1"/>
            </p:nvSpPr>
            <p:spPr>
              <a:xfrm>
                <a:off x="8241371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Ⅵ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CF1DE2-90CB-9ADA-C429-89DF8F637F6B}"/>
                </a:ext>
              </a:extLst>
            </p:cNvPr>
            <p:cNvSpPr txBox="1"/>
            <p:nvPr userDrawn="1"/>
          </p:nvSpPr>
          <p:spPr>
            <a:xfrm>
              <a:off x="7241884" y="462199"/>
              <a:ext cx="1598540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텍스트 입력하세요</a:t>
              </a:r>
              <a:r>
                <a:rPr lang="en-US" altLang="ko-KR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.</a:t>
              </a:r>
              <a:endParaRPr lang="ko-KR" altLang="en-US" sz="900" b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85114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8374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35E14B2-5E08-9823-7867-C8C411515F1A}"/>
              </a:ext>
            </a:extLst>
          </p:cNvPr>
          <p:cNvGrpSpPr/>
          <p:nvPr userDrawn="1"/>
        </p:nvGrpSpPr>
        <p:grpSpPr>
          <a:xfrm>
            <a:off x="7896200" y="-742949"/>
            <a:ext cx="7207761" cy="7726372"/>
            <a:chOff x="4819650" y="-742949"/>
            <a:chExt cx="7207761" cy="7726372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57EB158-A22A-56AE-8EC3-85A1EC94BDBD}"/>
                </a:ext>
              </a:extLst>
            </p:cNvPr>
            <p:cNvGrpSpPr/>
            <p:nvPr userDrawn="1"/>
          </p:nvGrpSpPr>
          <p:grpSpPr>
            <a:xfrm>
              <a:off x="4819650" y="366307"/>
              <a:ext cx="6214136" cy="6491693"/>
              <a:chOff x="5868145" y="2098462"/>
              <a:chExt cx="4556041" cy="4759538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B9FE67A0-6F85-E919-FE21-DCC595E6727F}"/>
                  </a:ext>
                </a:extLst>
              </p:cNvPr>
              <p:cNvPicPr>
                <a:picLocks noChangeAspect="1"/>
              </p:cNvPicPr>
              <p:nvPr userDrawn="1"/>
            </p:nvPicPr>
            <p:blipFill rotWithShape="1"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701" t="-2279" r="865" b="28879"/>
              <a:stretch/>
            </p:blipFill>
            <p:spPr>
              <a:xfrm>
                <a:off x="7036130" y="2098462"/>
                <a:ext cx="3388056" cy="3299441"/>
              </a:xfrm>
              <a:custGeom>
                <a:avLst/>
                <a:gdLst>
                  <a:gd name="connsiteX0" fmla="*/ 3318609 w 3318609"/>
                  <a:gd name="connsiteY0" fmla="*/ 0 h 3231810"/>
                  <a:gd name="connsiteX1" fmla="*/ 2168776 w 3318609"/>
                  <a:gd name="connsiteY1" fmla="*/ 0 h 3231810"/>
                  <a:gd name="connsiteX2" fmla="*/ 1822729 w 3318609"/>
                  <a:gd name="connsiteY2" fmla="*/ 342900 h 3231810"/>
                  <a:gd name="connsiteX3" fmla="*/ 1818256 w 3318609"/>
                  <a:gd name="connsiteY3" fmla="*/ 342900 h 3231810"/>
                  <a:gd name="connsiteX4" fmla="*/ 1651555 w 3318609"/>
                  <a:gd name="connsiteY4" fmla="*/ 508085 h 3231810"/>
                  <a:gd name="connsiteX5" fmla="*/ 1647642 w 3318609"/>
                  <a:gd name="connsiteY5" fmla="*/ 508085 h 3231810"/>
                  <a:gd name="connsiteX6" fmla="*/ 986309 w 3318609"/>
                  <a:gd name="connsiteY6" fmla="*/ 1163405 h 3231810"/>
                  <a:gd name="connsiteX7" fmla="*/ 984702 w 3318609"/>
                  <a:gd name="connsiteY7" fmla="*/ 1163405 h 3231810"/>
                  <a:gd name="connsiteX8" fmla="*/ 228364 w 3318609"/>
                  <a:gd name="connsiteY8" fmla="*/ 1912866 h 3231810"/>
                  <a:gd name="connsiteX9" fmla="*/ 223383 w 3318609"/>
                  <a:gd name="connsiteY9" fmla="*/ 3003445 h 3231810"/>
                  <a:gd name="connsiteX10" fmla="*/ 1313961 w 3318609"/>
                  <a:gd name="connsiteY10" fmla="*/ 3008426 h 3231810"/>
                  <a:gd name="connsiteX11" fmla="*/ 1968130 w 3318609"/>
                  <a:gd name="connsiteY11" fmla="*/ 2360204 h 3231810"/>
                  <a:gd name="connsiteX12" fmla="*/ 1976901 w 3318609"/>
                  <a:gd name="connsiteY12" fmla="*/ 2353106 h 3231810"/>
                  <a:gd name="connsiteX13" fmla="*/ 2126166 w 3318609"/>
                  <a:gd name="connsiteY13" fmla="*/ 2205199 h 3231810"/>
                  <a:gd name="connsiteX14" fmla="*/ 2147515 w 3318609"/>
                  <a:gd name="connsiteY14" fmla="*/ 2187921 h 3231810"/>
                  <a:gd name="connsiteX15" fmla="*/ 2473630 w 3318609"/>
                  <a:gd name="connsiteY15" fmla="*/ 1864771 h 3231810"/>
                  <a:gd name="connsiteX16" fmla="*/ 2498035 w 3318609"/>
                  <a:gd name="connsiteY16" fmla="*/ 1845021 h 3231810"/>
                  <a:gd name="connsiteX17" fmla="*/ 3318609 w 3318609"/>
                  <a:gd name="connsiteY17" fmla="*/ 1031907 h 3231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318609" h="3231810">
                    <a:moveTo>
                      <a:pt x="3318609" y="0"/>
                    </a:moveTo>
                    <a:lnTo>
                      <a:pt x="2168776" y="0"/>
                    </a:lnTo>
                    <a:lnTo>
                      <a:pt x="1822729" y="342900"/>
                    </a:lnTo>
                    <a:lnTo>
                      <a:pt x="1818256" y="342900"/>
                    </a:lnTo>
                    <a:lnTo>
                      <a:pt x="1651555" y="508085"/>
                    </a:lnTo>
                    <a:lnTo>
                      <a:pt x="1647642" y="508085"/>
                    </a:lnTo>
                    <a:lnTo>
                      <a:pt x="986309" y="1163405"/>
                    </a:lnTo>
                    <a:lnTo>
                      <a:pt x="984702" y="1163405"/>
                    </a:lnTo>
                    <a:lnTo>
                      <a:pt x="228364" y="1912866"/>
                    </a:lnTo>
                    <a:cubicBezTo>
                      <a:pt x="-74167" y="2212646"/>
                      <a:pt x="-76396" y="2700915"/>
                      <a:pt x="223383" y="3003445"/>
                    </a:cubicBezTo>
                    <a:cubicBezTo>
                      <a:pt x="523163" y="3305976"/>
                      <a:pt x="1011431" y="3308206"/>
                      <a:pt x="1313961" y="3008426"/>
                    </a:cubicBezTo>
                    <a:lnTo>
                      <a:pt x="1968130" y="2360204"/>
                    </a:lnTo>
                    <a:lnTo>
                      <a:pt x="1976901" y="2353106"/>
                    </a:lnTo>
                    <a:lnTo>
                      <a:pt x="2126166" y="2205199"/>
                    </a:lnTo>
                    <a:lnTo>
                      <a:pt x="2147515" y="2187921"/>
                    </a:lnTo>
                    <a:lnTo>
                      <a:pt x="2473630" y="1864771"/>
                    </a:lnTo>
                    <a:lnTo>
                      <a:pt x="2498035" y="1845021"/>
                    </a:lnTo>
                    <a:lnTo>
                      <a:pt x="3318609" y="1031907"/>
                    </a:lnTo>
                    <a:close/>
                  </a:path>
                </a:pathLst>
              </a:custGeom>
            </p:spPr>
          </p:pic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5F4A3AAF-5518-2AB0-E659-A4E303601765}"/>
                  </a:ext>
                </a:extLst>
              </p:cNvPr>
              <p:cNvGrpSpPr/>
              <p:nvPr userDrawn="1"/>
            </p:nvGrpSpPr>
            <p:grpSpPr>
              <a:xfrm flipH="1">
                <a:off x="5868145" y="4565610"/>
                <a:ext cx="2936724" cy="2292390"/>
                <a:chOff x="396452" y="4611293"/>
                <a:chExt cx="2876529" cy="2245402"/>
              </a:xfrm>
            </p:grpSpPr>
            <p:pic>
              <p:nvPicPr>
                <p:cNvPr id="8" name="그림 7">
                  <a:extLst>
                    <a:ext uri="{FF2B5EF4-FFF2-40B4-BE49-F238E27FC236}">
                      <a16:creationId xmlns:a16="http://schemas.microsoft.com/office/drawing/2014/main" id="{0E831D97-7A33-D1CD-132F-93835C7E9F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9713" t="37601" r="8622"/>
                <a:stretch>
                  <a:fillRect/>
                </a:stretch>
              </p:blipFill>
              <p:spPr>
                <a:xfrm flipH="1">
                  <a:off x="396452" y="4673612"/>
                  <a:ext cx="2876529" cy="2183083"/>
                </a:xfrm>
                <a:custGeom>
                  <a:avLst/>
                  <a:gdLst>
                    <a:gd name="connsiteX0" fmla="*/ 4092719 w 5638655"/>
                    <a:gd name="connsiteY0" fmla="*/ 17 h 4279340"/>
                    <a:gd name="connsiteX1" fmla="*/ 5188788 w 5638655"/>
                    <a:gd name="connsiteY1" fmla="*/ 459899 h 4279340"/>
                    <a:gd name="connsiteX2" fmla="*/ 5188787 w 5638655"/>
                    <a:gd name="connsiteY2" fmla="*/ 459898 h 4279340"/>
                    <a:gd name="connsiteX3" fmla="*/ 5178757 w 5638655"/>
                    <a:gd name="connsiteY3" fmla="*/ 2656190 h 4279340"/>
                    <a:gd name="connsiteX4" fmla="*/ 3540714 w 5638655"/>
                    <a:gd name="connsiteY4" fmla="*/ 4279340 h 4279340"/>
                    <a:gd name="connsiteX5" fmla="*/ 16909 w 5638655"/>
                    <a:gd name="connsiteY5" fmla="*/ 4279340 h 4279340"/>
                    <a:gd name="connsiteX6" fmla="*/ 6444 w 5638655"/>
                    <a:gd name="connsiteY6" fmla="*/ 4204400 h 4279340"/>
                    <a:gd name="connsiteX7" fmla="*/ 459898 w 5638655"/>
                    <a:gd name="connsiteY7" fmla="*/ 2959439 h 4279340"/>
                    <a:gd name="connsiteX8" fmla="*/ 2992496 w 5638655"/>
                    <a:gd name="connsiteY8" fmla="*/ 449869 h 4279340"/>
                    <a:gd name="connsiteX9" fmla="*/ 4092719 w 5638655"/>
                    <a:gd name="connsiteY9" fmla="*/ 17 h 4279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38655" h="4279340">
                      <a:moveTo>
                        <a:pt x="4092719" y="17"/>
                      </a:moveTo>
                      <a:cubicBezTo>
                        <a:pt x="4490170" y="1832"/>
                        <a:pt x="4886928" y="155269"/>
                        <a:pt x="5188788" y="459899"/>
                      </a:cubicBezTo>
                      <a:lnTo>
                        <a:pt x="5188787" y="459898"/>
                      </a:lnTo>
                      <a:cubicBezTo>
                        <a:pt x="5792506" y="1069157"/>
                        <a:pt x="5788016" y="2052470"/>
                        <a:pt x="5178757" y="2656190"/>
                      </a:cubicBezTo>
                      <a:lnTo>
                        <a:pt x="3540714" y="4279340"/>
                      </a:lnTo>
                      <a:lnTo>
                        <a:pt x="16909" y="4279340"/>
                      </a:lnTo>
                      <a:lnTo>
                        <a:pt x="6444" y="4204400"/>
                      </a:lnTo>
                      <a:cubicBezTo>
                        <a:pt x="-34165" y="3758729"/>
                        <a:pt x="117190" y="3299031"/>
                        <a:pt x="459898" y="2959439"/>
                      </a:cubicBezTo>
                      <a:lnTo>
                        <a:pt x="2992496" y="449869"/>
                      </a:lnTo>
                      <a:cubicBezTo>
                        <a:pt x="3297125" y="148009"/>
                        <a:pt x="3695268" y="-1798"/>
                        <a:pt x="4092719" y="17"/>
                      </a:cubicBezTo>
                      <a:close/>
                    </a:path>
                  </a:pathLst>
                </a:custGeom>
              </p:spPr>
            </p:pic>
            <p:sp>
              <p:nvSpPr>
                <p:cNvPr id="9" name="자유형: 도형 8">
                  <a:extLst>
                    <a:ext uri="{FF2B5EF4-FFF2-40B4-BE49-F238E27FC236}">
                      <a16:creationId xmlns:a16="http://schemas.microsoft.com/office/drawing/2014/main" id="{D431E56F-302A-6D7A-6176-9B7E68AED778}"/>
                    </a:ext>
                  </a:extLst>
                </p:cNvPr>
                <p:cNvSpPr/>
                <p:nvPr/>
              </p:nvSpPr>
              <p:spPr>
                <a:xfrm rot="13484301" flipH="1">
                  <a:off x="714502" y="4611293"/>
                  <a:ext cx="1112910" cy="868812"/>
                </a:xfrm>
                <a:custGeom>
                  <a:avLst/>
                  <a:gdLst>
                    <a:gd name="connsiteX0" fmla="*/ 0 w 2181557"/>
                    <a:gd name="connsiteY0" fmla="*/ 150041 h 1703069"/>
                    <a:gd name="connsiteX1" fmla="*/ 0 w 2181557"/>
                    <a:gd name="connsiteY1" fmla="*/ 150040 h 1703069"/>
                    <a:gd name="connsiteX2" fmla="*/ 0 w 2181557"/>
                    <a:gd name="connsiteY2" fmla="*/ 150040 h 1703069"/>
                    <a:gd name="connsiteX3" fmla="*/ 454872 w 2181557"/>
                    <a:gd name="connsiteY3" fmla="*/ 1248197 h 1703069"/>
                    <a:gd name="connsiteX4" fmla="*/ 8018 w 2181557"/>
                    <a:gd name="connsiteY4" fmla="*/ 308828 h 1703069"/>
                    <a:gd name="connsiteX5" fmla="*/ 0 w 2181557"/>
                    <a:gd name="connsiteY5" fmla="*/ 150040 h 1703069"/>
                    <a:gd name="connsiteX6" fmla="*/ 7577 w 2181557"/>
                    <a:gd name="connsiteY6" fmla="*/ 0 h 1703069"/>
                    <a:gd name="connsiteX7" fmla="*/ 669901 w 2181557"/>
                    <a:gd name="connsiteY7" fmla="*/ 0 h 1703069"/>
                    <a:gd name="connsiteX8" fmla="*/ 2181557 w 2181557"/>
                    <a:gd name="connsiteY8" fmla="*/ 1511656 h 1703069"/>
                    <a:gd name="connsiteX9" fmla="*/ 2181556 w 2181557"/>
                    <a:gd name="connsiteY9" fmla="*/ 1511656 h 1703069"/>
                    <a:gd name="connsiteX10" fmla="*/ 2173751 w 2181557"/>
                    <a:gd name="connsiteY10" fmla="*/ 1666214 h 1703069"/>
                    <a:gd name="connsiteX11" fmla="*/ 2168127 w 2181557"/>
                    <a:gd name="connsiteY11" fmla="*/ 1703069 h 1703069"/>
                    <a:gd name="connsiteX12" fmla="*/ 1553029 w 2181557"/>
                    <a:gd name="connsiteY12" fmla="*/ 1703069 h 1703069"/>
                    <a:gd name="connsiteX13" fmla="*/ 454872 w 2181557"/>
                    <a:gd name="connsiteY13" fmla="*/ 1248197 h 1703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181557" h="1703069">
                      <a:moveTo>
                        <a:pt x="0" y="150041"/>
                      </a:moveTo>
                      <a:lnTo>
                        <a:pt x="0" y="150040"/>
                      </a:lnTo>
                      <a:lnTo>
                        <a:pt x="0" y="150040"/>
                      </a:lnTo>
                      <a:close/>
                      <a:moveTo>
                        <a:pt x="454872" y="1248197"/>
                      </a:moveTo>
                      <a:cubicBezTo>
                        <a:pt x="208959" y="1002285"/>
                        <a:pt x="45133" y="674286"/>
                        <a:pt x="8018" y="308828"/>
                      </a:cubicBezTo>
                      <a:lnTo>
                        <a:pt x="0" y="150040"/>
                      </a:lnTo>
                      <a:lnTo>
                        <a:pt x="7577" y="0"/>
                      </a:lnTo>
                      <a:lnTo>
                        <a:pt x="669901" y="0"/>
                      </a:lnTo>
                      <a:cubicBezTo>
                        <a:pt x="1504766" y="0"/>
                        <a:pt x="2181557" y="676791"/>
                        <a:pt x="2181557" y="1511656"/>
                      </a:cubicBezTo>
                      <a:lnTo>
                        <a:pt x="2181556" y="1511656"/>
                      </a:lnTo>
                      <a:cubicBezTo>
                        <a:pt x="2181556" y="1563835"/>
                        <a:pt x="2178912" y="1615396"/>
                        <a:pt x="2173751" y="1666214"/>
                      </a:cubicBezTo>
                      <a:lnTo>
                        <a:pt x="2168127" y="1703069"/>
                      </a:lnTo>
                      <a:lnTo>
                        <a:pt x="1553029" y="1703069"/>
                      </a:lnTo>
                      <a:cubicBezTo>
                        <a:pt x="1124172" y="1703069"/>
                        <a:pt x="735915" y="1529240"/>
                        <a:pt x="454872" y="1248197"/>
                      </a:cubicBezTo>
                      <a:close/>
                    </a:path>
                  </a:pathLst>
                </a:custGeom>
                <a:solidFill>
                  <a:srgbClr val="03248F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lvl="0" algn="ctr"/>
                  <a:endParaRPr lang="ko-KR" altLang="en-US" dirty="0">
                    <a:latin typeface="KoPub돋움체 Bold" panose="02020603020101020101" pitchFamily="18" charset="-127"/>
                  </a:endParaRPr>
                </a:p>
              </p:txBody>
            </p:sp>
          </p:grpSp>
        </p:grp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448E0D7E-522B-4E6D-21E5-13C27DCAB4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7050" y="3059763"/>
              <a:ext cx="2575840" cy="2126994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C693212-75FC-9020-3091-3795524AEA66}"/>
                </a:ext>
              </a:extLst>
            </p:cNvPr>
            <p:cNvSpPr/>
            <p:nvPr userDrawn="1"/>
          </p:nvSpPr>
          <p:spPr>
            <a:xfrm flipH="1">
              <a:off x="9152619" y="-742949"/>
              <a:ext cx="2874792" cy="7726372"/>
            </a:xfrm>
            <a:prstGeom prst="rect">
              <a:avLst/>
            </a:prstGeom>
            <a:solidFill>
              <a:srgbClr val="EFECE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KoPub돋움체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3077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DA50C0-CA41-1578-8EF2-961B58000B86}"/>
              </a:ext>
            </a:extLst>
          </p:cNvPr>
          <p:cNvGrpSpPr/>
          <p:nvPr userDrawn="1"/>
        </p:nvGrpSpPr>
        <p:grpSpPr>
          <a:xfrm>
            <a:off x="10410825" y="457437"/>
            <a:ext cx="1385932" cy="370142"/>
            <a:chOff x="7241884" y="462199"/>
            <a:chExt cx="1598540" cy="370142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B14C81C-356C-54C5-8C2E-AB6925C02581}"/>
                </a:ext>
              </a:extLst>
            </p:cNvPr>
            <p:cNvGrpSpPr/>
            <p:nvPr userDrawn="1"/>
          </p:nvGrpSpPr>
          <p:grpSpPr>
            <a:xfrm>
              <a:off x="7581903" y="669290"/>
              <a:ext cx="1157286" cy="163051"/>
              <a:chOff x="7179470" y="669290"/>
              <a:chExt cx="1238249" cy="163051"/>
            </a:xfrm>
          </p:grpSpPr>
          <p:sp>
            <p:nvSpPr>
              <p:cNvPr id="26" name="자유형 38">
                <a:extLst>
                  <a:ext uri="{FF2B5EF4-FFF2-40B4-BE49-F238E27FC236}">
                    <a16:creationId xmlns:a16="http://schemas.microsoft.com/office/drawing/2014/main" id="{979FB147-260C-99BC-1CF6-6071A6FC2FFF}"/>
                  </a:ext>
                </a:extLst>
              </p:cNvPr>
              <p:cNvSpPr/>
              <p:nvPr/>
            </p:nvSpPr>
            <p:spPr>
              <a:xfrm>
                <a:off x="802899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Ⅴ</a:t>
                </a:r>
              </a:p>
            </p:txBody>
          </p:sp>
          <p:sp>
            <p:nvSpPr>
              <p:cNvPr id="27" name="자유형 39">
                <a:extLst>
                  <a:ext uri="{FF2B5EF4-FFF2-40B4-BE49-F238E27FC236}">
                    <a16:creationId xmlns:a16="http://schemas.microsoft.com/office/drawing/2014/main" id="{F12577B3-CB12-78F7-2652-139B948EA486}"/>
                  </a:ext>
                </a:extLst>
              </p:cNvPr>
              <p:cNvSpPr/>
              <p:nvPr/>
            </p:nvSpPr>
            <p:spPr>
              <a:xfrm>
                <a:off x="781661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Ⅳ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8" name="자유형 40">
                <a:extLst>
                  <a:ext uri="{FF2B5EF4-FFF2-40B4-BE49-F238E27FC236}">
                    <a16:creationId xmlns:a16="http://schemas.microsoft.com/office/drawing/2014/main" id="{008BA970-8BF6-7441-2B0A-C0C6B73024AE}"/>
                  </a:ext>
                </a:extLst>
              </p:cNvPr>
              <p:cNvSpPr/>
              <p:nvPr/>
            </p:nvSpPr>
            <p:spPr>
              <a:xfrm>
                <a:off x="760423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Ⅲ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9" name="자유형 41">
                <a:extLst>
                  <a:ext uri="{FF2B5EF4-FFF2-40B4-BE49-F238E27FC236}">
                    <a16:creationId xmlns:a16="http://schemas.microsoft.com/office/drawing/2014/main" id="{3E747205-DEBA-46C2-B11C-5BFBE95732A5}"/>
                  </a:ext>
                </a:extLst>
              </p:cNvPr>
              <p:cNvSpPr/>
              <p:nvPr/>
            </p:nvSpPr>
            <p:spPr>
              <a:xfrm>
                <a:off x="7391850" y="669290"/>
                <a:ext cx="176348" cy="163050"/>
              </a:xfrm>
              <a:prstGeom prst="round2SameRect">
                <a:avLst/>
              </a:prstGeom>
              <a:solidFill>
                <a:srgbClr val="11479F"/>
              </a:solidFill>
              <a:ln w="3175">
                <a:solidFill>
                  <a:srgbClr val="1147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98" b="1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Ⅱ</a:t>
                </a:r>
              </a:p>
            </p:txBody>
          </p:sp>
          <p:sp>
            <p:nvSpPr>
              <p:cNvPr id="30" name="자유형 42">
                <a:extLst>
                  <a:ext uri="{FF2B5EF4-FFF2-40B4-BE49-F238E27FC236}">
                    <a16:creationId xmlns:a16="http://schemas.microsoft.com/office/drawing/2014/main" id="{4F8E743F-7A84-D382-5EA2-5B630F31E41D}"/>
                  </a:ext>
                </a:extLst>
              </p:cNvPr>
              <p:cNvSpPr/>
              <p:nvPr/>
            </p:nvSpPr>
            <p:spPr>
              <a:xfrm>
                <a:off x="7179470" y="669291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noProof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Ⅰ</a:t>
                </a:r>
                <a:endParaRPr kumimoji="0" lang="ko-KR" altLang="en-US" sz="900" b="0" kern="0" spc="-55" normalizeH="0" baseline="0" noProof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31" name="자유형 38">
                <a:extLst>
                  <a:ext uri="{FF2B5EF4-FFF2-40B4-BE49-F238E27FC236}">
                    <a16:creationId xmlns:a16="http://schemas.microsoft.com/office/drawing/2014/main" id="{EA0EDEA0-3C5B-ACB1-0C73-F038D95B77B7}"/>
                  </a:ext>
                </a:extLst>
              </p:cNvPr>
              <p:cNvSpPr/>
              <p:nvPr userDrawn="1"/>
            </p:nvSpPr>
            <p:spPr>
              <a:xfrm>
                <a:off x="8241371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Ⅵ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CF1DE2-90CB-9ADA-C429-89DF8F637F6B}"/>
                </a:ext>
              </a:extLst>
            </p:cNvPr>
            <p:cNvSpPr txBox="1"/>
            <p:nvPr userDrawn="1"/>
          </p:nvSpPr>
          <p:spPr>
            <a:xfrm>
              <a:off x="7241884" y="462199"/>
              <a:ext cx="1598540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텍스트 입력하세요</a:t>
              </a:r>
              <a:r>
                <a:rPr lang="en-US" altLang="ko-KR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.</a:t>
              </a:r>
              <a:endParaRPr lang="ko-KR" altLang="en-US" sz="900" b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1581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 I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DA50C0-CA41-1578-8EF2-961B58000B86}"/>
              </a:ext>
            </a:extLst>
          </p:cNvPr>
          <p:cNvGrpSpPr/>
          <p:nvPr userDrawn="1"/>
        </p:nvGrpSpPr>
        <p:grpSpPr>
          <a:xfrm>
            <a:off x="10410825" y="457437"/>
            <a:ext cx="1385932" cy="370142"/>
            <a:chOff x="7241884" y="462199"/>
            <a:chExt cx="1598540" cy="370142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B14C81C-356C-54C5-8C2E-AB6925C02581}"/>
                </a:ext>
              </a:extLst>
            </p:cNvPr>
            <p:cNvGrpSpPr/>
            <p:nvPr userDrawn="1"/>
          </p:nvGrpSpPr>
          <p:grpSpPr>
            <a:xfrm>
              <a:off x="7581903" y="669290"/>
              <a:ext cx="1157286" cy="163051"/>
              <a:chOff x="7179470" y="669290"/>
              <a:chExt cx="1238249" cy="163051"/>
            </a:xfrm>
          </p:grpSpPr>
          <p:sp>
            <p:nvSpPr>
              <p:cNvPr id="26" name="자유형 38">
                <a:extLst>
                  <a:ext uri="{FF2B5EF4-FFF2-40B4-BE49-F238E27FC236}">
                    <a16:creationId xmlns:a16="http://schemas.microsoft.com/office/drawing/2014/main" id="{979FB147-260C-99BC-1CF6-6071A6FC2FFF}"/>
                  </a:ext>
                </a:extLst>
              </p:cNvPr>
              <p:cNvSpPr/>
              <p:nvPr/>
            </p:nvSpPr>
            <p:spPr>
              <a:xfrm>
                <a:off x="802899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Ⅴ</a:t>
                </a:r>
              </a:p>
            </p:txBody>
          </p:sp>
          <p:sp>
            <p:nvSpPr>
              <p:cNvPr id="27" name="자유형 39">
                <a:extLst>
                  <a:ext uri="{FF2B5EF4-FFF2-40B4-BE49-F238E27FC236}">
                    <a16:creationId xmlns:a16="http://schemas.microsoft.com/office/drawing/2014/main" id="{F12577B3-CB12-78F7-2652-139B948EA486}"/>
                  </a:ext>
                </a:extLst>
              </p:cNvPr>
              <p:cNvSpPr/>
              <p:nvPr/>
            </p:nvSpPr>
            <p:spPr>
              <a:xfrm>
                <a:off x="781661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Ⅳ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8" name="자유형 40">
                <a:extLst>
                  <a:ext uri="{FF2B5EF4-FFF2-40B4-BE49-F238E27FC236}">
                    <a16:creationId xmlns:a16="http://schemas.microsoft.com/office/drawing/2014/main" id="{008BA970-8BF6-7441-2B0A-C0C6B73024AE}"/>
                  </a:ext>
                </a:extLst>
              </p:cNvPr>
              <p:cNvSpPr/>
              <p:nvPr/>
            </p:nvSpPr>
            <p:spPr>
              <a:xfrm>
                <a:off x="7604230" y="669290"/>
                <a:ext cx="176348" cy="163050"/>
              </a:xfrm>
              <a:prstGeom prst="round2SameRect">
                <a:avLst/>
              </a:prstGeom>
              <a:solidFill>
                <a:srgbClr val="11479F"/>
              </a:solidFill>
              <a:ln w="3175">
                <a:solidFill>
                  <a:srgbClr val="1147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98" b="1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Ⅲ</a:t>
                </a:r>
                <a:endParaRPr kumimoji="0" lang="ko-KR" altLang="en-US" sz="998" b="1" kern="0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9" name="자유형 41">
                <a:extLst>
                  <a:ext uri="{FF2B5EF4-FFF2-40B4-BE49-F238E27FC236}">
                    <a16:creationId xmlns:a16="http://schemas.microsoft.com/office/drawing/2014/main" id="{3E747205-DEBA-46C2-B11C-5BFBE95732A5}"/>
                  </a:ext>
                </a:extLst>
              </p:cNvPr>
              <p:cNvSpPr/>
              <p:nvPr/>
            </p:nvSpPr>
            <p:spPr>
              <a:xfrm>
                <a:off x="739185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 latinLnBrk="0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Ⅱ</a:t>
                </a:r>
              </a:p>
            </p:txBody>
          </p:sp>
          <p:sp>
            <p:nvSpPr>
              <p:cNvPr id="30" name="자유형 42">
                <a:extLst>
                  <a:ext uri="{FF2B5EF4-FFF2-40B4-BE49-F238E27FC236}">
                    <a16:creationId xmlns:a16="http://schemas.microsoft.com/office/drawing/2014/main" id="{4F8E743F-7A84-D382-5EA2-5B630F31E41D}"/>
                  </a:ext>
                </a:extLst>
              </p:cNvPr>
              <p:cNvSpPr/>
              <p:nvPr/>
            </p:nvSpPr>
            <p:spPr>
              <a:xfrm>
                <a:off x="7179470" y="669291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noProof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Ⅰ</a:t>
                </a:r>
                <a:endParaRPr kumimoji="0" lang="ko-KR" altLang="en-US" sz="900" b="0" kern="0" spc="-55" normalizeH="0" baseline="0" noProof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31" name="자유형 38">
                <a:extLst>
                  <a:ext uri="{FF2B5EF4-FFF2-40B4-BE49-F238E27FC236}">
                    <a16:creationId xmlns:a16="http://schemas.microsoft.com/office/drawing/2014/main" id="{EA0EDEA0-3C5B-ACB1-0C73-F038D95B77B7}"/>
                  </a:ext>
                </a:extLst>
              </p:cNvPr>
              <p:cNvSpPr/>
              <p:nvPr userDrawn="1"/>
            </p:nvSpPr>
            <p:spPr>
              <a:xfrm>
                <a:off x="8241371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Ⅵ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CF1DE2-90CB-9ADA-C429-89DF8F637F6B}"/>
                </a:ext>
              </a:extLst>
            </p:cNvPr>
            <p:cNvSpPr txBox="1"/>
            <p:nvPr userDrawn="1"/>
          </p:nvSpPr>
          <p:spPr>
            <a:xfrm>
              <a:off x="7241884" y="462199"/>
              <a:ext cx="1598540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텍스트 입력하세요</a:t>
              </a:r>
              <a:r>
                <a:rPr lang="en-US" altLang="ko-KR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.</a:t>
              </a:r>
              <a:endParaRPr lang="ko-KR" altLang="en-US" sz="900" b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2341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 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DA50C0-CA41-1578-8EF2-961B58000B86}"/>
              </a:ext>
            </a:extLst>
          </p:cNvPr>
          <p:cNvGrpSpPr/>
          <p:nvPr userDrawn="1"/>
        </p:nvGrpSpPr>
        <p:grpSpPr>
          <a:xfrm>
            <a:off x="10410825" y="457437"/>
            <a:ext cx="1385932" cy="370142"/>
            <a:chOff x="7241884" y="462199"/>
            <a:chExt cx="1598540" cy="370142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B14C81C-356C-54C5-8C2E-AB6925C02581}"/>
                </a:ext>
              </a:extLst>
            </p:cNvPr>
            <p:cNvGrpSpPr/>
            <p:nvPr userDrawn="1"/>
          </p:nvGrpSpPr>
          <p:grpSpPr>
            <a:xfrm>
              <a:off x="7581903" y="669290"/>
              <a:ext cx="1157286" cy="163051"/>
              <a:chOff x="7179470" y="669290"/>
              <a:chExt cx="1238249" cy="163051"/>
            </a:xfrm>
          </p:grpSpPr>
          <p:sp>
            <p:nvSpPr>
              <p:cNvPr id="26" name="자유형 38">
                <a:extLst>
                  <a:ext uri="{FF2B5EF4-FFF2-40B4-BE49-F238E27FC236}">
                    <a16:creationId xmlns:a16="http://schemas.microsoft.com/office/drawing/2014/main" id="{979FB147-260C-99BC-1CF6-6071A6FC2FFF}"/>
                  </a:ext>
                </a:extLst>
              </p:cNvPr>
              <p:cNvSpPr/>
              <p:nvPr/>
            </p:nvSpPr>
            <p:spPr>
              <a:xfrm>
                <a:off x="802899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Ⅴ</a:t>
                </a:r>
              </a:p>
            </p:txBody>
          </p:sp>
          <p:sp>
            <p:nvSpPr>
              <p:cNvPr id="27" name="자유형 39">
                <a:extLst>
                  <a:ext uri="{FF2B5EF4-FFF2-40B4-BE49-F238E27FC236}">
                    <a16:creationId xmlns:a16="http://schemas.microsoft.com/office/drawing/2014/main" id="{F12577B3-CB12-78F7-2652-139B948EA486}"/>
                  </a:ext>
                </a:extLst>
              </p:cNvPr>
              <p:cNvSpPr/>
              <p:nvPr/>
            </p:nvSpPr>
            <p:spPr>
              <a:xfrm>
                <a:off x="7816610" y="669290"/>
                <a:ext cx="176348" cy="163050"/>
              </a:xfrm>
              <a:prstGeom prst="round2SameRect">
                <a:avLst/>
              </a:prstGeom>
              <a:solidFill>
                <a:srgbClr val="11479F"/>
              </a:solidFill>
              <a:ln w="3175">
                <a:solidFill>
                  <a:srgbClr val="1147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98" b="1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Ⅳ</a:t>
                </a:r>
                <a:endParaRPr kumimoji="0" lang="ko-KR" altLang="en-US" sz="998" b="1" kern="0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/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8" name="자유형 40">
                <a:extLst>
                  <a:ext uri="{FF2B5EF4-FFF2-40B4-BE49-F238E27FC236}">
                    <a16:creationId xmlns:a16="http://schemas.microsoft.com/office/drawing/2014/main" id="{008BA970-8BF6-7441-2B0A-C0C6B73024AE}"/>
                  </a:ext>
                </a:extLst>
              </p:cNvPr>
              <p:cNvSpPr/>
              <p:nvPr/>
            </p:nvSpPr>
            <p:spPr>
              <a:xfrm>
                <a:off x="760423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Ⅲ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9" name="자유형 41">
                <a:extLst>
                  <a:ext uri="{FF2B5EF4-FFF2-40B4-BE49-F238E27FC236}">
                    <a16:creationId xmlns:a16="http://schemas.microsoft.com/office/drawing/2014/main" id="{3E747205-DEBA-46C2-B11C-5BFBE95732A5}"/>
                  </a:ext>
                </a:extLst>
              </p:cNvPr>
              <p:cNvSpPr/>
              <p:nvPr/>
            </p:nvSpPr>
            <p:spPr>
              <a:xfrm>
                <a:off x="739185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 latinLnBrk="0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Ⅱ</a:t>
                </a:r>
              </a:p>
            </p:txBody>
          </p:sp>
          <p:sp>
            <p:nvSpPr>
              <p:cNvPr id="30" name="자유형 42">
                <a:extLst>
                  <a:ext uri="{FF2B5EF4-FFF2-40B4-BE49-F238E27FC236}">
                    <a16:creationId xmlns:a16="http://schemas.microsoft.com/office/drawing/2014/main" id="{4F8E743F-7A84-D382-5EA2-5B630F31E41D}"/>
                  </a:ext>
                </a:extLst>
              </p:cNvPr>
              <p:cNvSpPr/>
              <p:nvPr/>
            </p:nvSpPr>
            <p:spPr>
              <a:xfrm>
                <a:off x="7179470" y="669291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noProof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Ⅰ</a:t>
                </a:r>
                <a:endParaRPr kumimoji="0" lang="ko-KR" altLang="en-US" sz="900" b="0" kern="0" spc="-55" normalizeH="0" baseline="0" noProof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31" name="자유형 38">
                <a:extLst>
                  <a:ext uri="{FF2B5EF4-FFF2-40B4-BE49-F238E27FC236}">
                    <a16:creationId xmlns:a16="http://schemas.microsoft.com/office/drawing/2014/main" id="{EA0EDEA0-3C5B-ACB1-0C73-F038D95B77B7}"/>
                  </a:ext>
                </a:extLst>
              </p:cNvPr>
              <p:cNvSpPr/>
              <p:nvPr userDrawn="1"/>
            </p:nvSpPr>
            <p:spPr>
              <a:xfrm>
                <a:off x="8241371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Ⅵ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CF1DE2-90CB-9ADA-C429-89DF8F637F6B}"/>
                </a:ext>
              </a:extLst>
            </p:cNvPr>
            <p:cNvSpPr txBox="1"/>
            <p:nvPr userDrawn="1"/>
          </p:nvSpPr>
          <p:spPr>
            <a:xfrm>
              <a:off x="7241884" y="462199"/>
              <a:ext cx="1598540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텍스트 입력하세요</a:t>
              </a:r>
              <a:r>
                <a:rPr lang="en-US" altLang="ko-KR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.</a:t>
              </a:r>
              <a:endParaRPr lang="ko-KR" altLang="en-US" sz="900" b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39213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 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DA50C0-CA41-1578-8EF2-961B58000B86}"/>
              </a:ext>
            </a:extLst>
          </p:cNvPr>
          <p:cNvGrpSpPr/>
          <p:nvPr userDrawn="1"/>
        </p:nvGrpSpPr>
        <p:grpSpPr>
          <a:xfrm>
            <a:off x="10410825" y="457437"/>
            <a:ext cx="1385932" cy="370142"/>
            <a:chOff x="7241884" y="462199"/>
            <a:chExt cx="1598540" cy="370142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B14C81C-356C-54C5-8C2E-AB6925C02581}"/>
                </a:ext>
              </a:extLst>
            </p:cNvPr>
            <p:cNvGrpSpPr/>
            <p:nvPr userDrawn="1"/>
          </p:nvGrpSpPr>
          <p:grpSpPr>
            <a:xfrm>
              <a:off x="7581903" y="669290"/>
              <a:ext cx="1157286" cy="163051"/>
              <a:chOff x="7179470" y="669290"/>
              <a:chExt cx="1238249" cy="163051"/>
            </a:xfrm>
          </p:grpSpPr>
          <p:sp>
            <p:nvSpPr>
              <p:cNvPr id="26" name="자유형 38">
                <a:extLst>
                  <a:ext uri="{FF2B5EF4-FFF2-40B4-BE49-F238E27FC236}">
                    <a16:creationId xmlns:a16="http://schemas.microsoft.com/office/drawing/2014/main" id="{979FB147-260C-99BC-1CF6-6071A6FC2FFF}"/>
                  </a:ext>
                </a:extLst>
              </p:cNvPr>
              <p:cNvSpPr/>
              <p:nvPr/>
            </p:nvSpPr>
            <p:spPr>
              <a:xfrm>
                <a:off x="8028990" y="669290"/>
                <a:ext cx="176348" cy="163050"/>
              </a:xfrm>
              <a:prstGeom prst="round2SameRect">
                <a:avLst/>
              </a:prstGeom>
              <a:solidFill>
                <a:srgbClr val="11479F"/>
              </a:solidFill>
              <a:ln w="3175">
                <a:solidFill>
                  <a:srgbClr val="1147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98" b="1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Ⅴ</a:t>
                </a:r>
              </a:p>
            </p:txBody>
          </p:sp>
          <p:sp>
            <p:nvSpPr>
              <p:cNvPr id="27" name="자유형 39">
                <a:extLst>
                  <a:ext uri="{FF2B5EF4-FFF2-40B4-BE49-F238E27FC236}">
                    <a16:creationId xmlns:a16="http://schemas.microsoft.com/office/drawing/2014/main" id="{F12577B3-CB12-78F7-2652-139B948EA486}"/>
                  </a:ext>
                </a:extLst>
              </p:cNvPr>
              <p:cNvSpPr/>
              <p:nvPr/>
            </p:nvSpPr>
            <p:spPr>
              <a:xfrm>
                <a:off x="781661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Ⅳ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8" name="자유형 40">
                <a:extLst>
                  <a:ext uri="{FF2B5EF4-FFF2-40B4-BE49-F238E27FC236}">
                    <a16:creationId xmlns:a16="http://schemas.microsoft.com/office/drawing/2014/main" id="{008BA970-8BF6-7441-2B0A-C0C6B73024AE}"/>
                  </a:ext>
                </a:extLst>
              </p:cNvPr>
              <p:cNvSpPr/>
              <p:nvPr/>
            </p:nvSpPr>
            <p:spPr>
              <a:xfrm>
                <a:off x="760423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Ⅲ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9" name="자유형 41">
                <a:extLst>
                  <a:ext uri="{FF2B5EF4-FFF2-40B4-BE49-F238E27FC236}">
                    <a16:creationId xmlns:a16="http://schemas.microsoft.com/office/drawing/2014/main" id="{3E747205-DEBA-46C2-B11C-5BFBE95732A5}"/>
                  </a:ext>
                </a:extLst>
              </p:cNvPr>
              <p:cNvSpPr/>
              <p:nvPr/>
            </p:nvSpPr>
            <p:spPr>
              <a:xfrm>
                <a:off x="739185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 latinLnBrk="0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Ⅱ</a:t>
                </a:r>
              </a:p>
            </p:txBody>
          </p:sp>
          <p:sp>
            <p:nvSpPr>
              <p:cNvPr id="30" name="자유형 42">
                <a:extLst>
                  <a:ext uri="{FF2B5EF4-FFF2-40B4-BE49-F238E27FC236}">
                    <a16:creationId xmlns:a16="http://schemas.microsoft.com/office/drawing/2014/main" id="{4F8E743F-7A84-D382-5EA2-5B630F31E41D}"/>
                  </a:ext>
                </a:extLst>
              </p:cNvPr>
              <p:cNvSpPr/>
              <p:nvPr/>
            </p:nvSpPr>
            <p:spPr>
              <a:xfrm>
                <a:off x="7179470" y="669291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noProof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Ⅰ</a:t>
                </a:r>
                <a:endParaRPr kumimoji="0" lang="ko-KR" altLang="en-US" sz="900" b="0" kern="0" spc="-55" normalizeH="0" baseline="0" noProof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31" name="자유형 38">
                <a:extLst>
                  <a:ext uri="{FF2B5EF4-FFF2-40B4-BE49-F238E27FC236}">
                    <a16:creationId xmlns:a16="http://schemas.microsoft.com/office/drawing/2014/main" id="{EA0EDEA0-3C5B-ACB1-0C73-F038D95B77B7}"/>
                  </a:ext>
                </a:extLst>
              </p:cNvPr>
              <p:cNvSpPr/>
              <p:nvPr userDrawn="1"/>
            </p:nvSpPr>
            <p:spPr>
              <a:xfrm>
                <a:off x="8241371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Ⅵ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CF1DE2-90CB-9ADA-C429-89DF8F637F6B}"/>
                </a:ext>
              </a:extLst>
            </p:cNvPr>
            <p:cNvSpPr txBox="1"/>
            <p:nvPr userDrawn="1"/>
          </p:nvSpPr>
          <p:spPr>
            <a:xfrm>
              <a:off x="7241884" y="462199"/>
              <a:ext cx="1598540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텍스트 입력하세요</a:t>
              </a:r>
              <a:r>
                <a:rPr lang="en-US" altLang="ko-KR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.</a:t>
              </a:r>
              <a:endParaRPr lang="ko-KR" altLang="en-US" sz="900" b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1202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 V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5FDA50C0-CA41-1578-8EF2-961B58000B86}"/>
              </a:ext>
            </a:extLst>
          </p:cNvPr>
          <p:cNvGrpSpPr/>
          <p:nvPr userDrawn="1"/>
        </p:nvGrpSpPr>
        <p:grpSpPr>
          <a:xfrm>
            <a:off x="10410825" y="457437"/>
            <a:ext cx="1385932" cy="370142"/>
            <a:chOff x="7241884" y="462199"/>
            <a:chExt cx="1598540" cy="370142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B14C81C-356C-54C5-8C2E-AB6925C02581}"/>
                </a:ext>
              </a:extLst>
            </p:cNvPr>
            <p:cNvGrpSpPr/>
            <p:nvPr userDrawn="1"/>
          </p:nvGrpSpPr>
          <p:grpSpPr>
            <a:xfrm>
              <a:off x="7581903" y="669290"/>
              <a:ext cx="1157286" cy="163051"/>
              <a:chOff x="7179470" y="669290"/>
              <a:chExt cx="1238249" cy="163051"/>
            </a:xfrm>
          </p:grpSpPr>
          <p:sp>
            <p:nvSpPr>
              <p:cNvPr id="26" name="자유형 38">
                <a:extLst>
                  <a:ext uri="{FF2B5EF4-FFF2-40B4-BE49-F238E27FC236}">
                    <a16:creationId xmlns:a16="http://schemas.microsoft.com/office/drawing/2014/main" id="{979FB147-260C-99BC-1CF6-6071A6FC2FFF}"/>
                  </a:ext>
                </a:extLst>
              </p:cNvPr>
              <p:cNvSpPr/>
              <p:nvPr/>
            </p:nvSpPr>
            <p:spPr>
              <a:xfrm>
                <a:off x="802899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Ⅴ</a:t>
                </a:r>
              </a:p>
            </p:txBody>
          </p:sp>
          <p:sp>
            <p:nvSpPr>
              <p:cNvPr id="27" name="자유형 39">
                <a:extLst>
                  <a:ext uri="{FF2B5EF4-FFF2-40B4-BE49-F238E27FC236}">
                    <a16:creationId xmlns:a16="http://schemas.microsoft.com/office/drawing/2014/main" id="{F12577B3-CB12-78F7-2652-139B948EA486}"/>
                  </a:ext>
                </a:extLst>
              </p:cNvPr>
              <p:cNvSpPr/>
              <p:nvPr/>
            </p:nvSpPr>
            <p:spPr>
              <a:xfrm>
                <a:off x="781661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Ⅳ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8" name="자유형 40">
                <a:extLst>
                  <a:ext uri="{FF2B5EF4-FFF2-40B4-BE49-F238E27FC236}">
                    <a16:creationId xmlns:a16="http://schemas.microsoft.com/office/drawing/2014/main" id="{008BA970-8BF6-7441-2B0A-C0C6B73024AE}"/>
                  </a:ext>
                </a:extLst>
              </p:cNvPr>
              <p:cNvSpPr/>
              <p:nvPr/>
            </p:nvSpPr>
            <p:spPr>
              <a:xfrm>
                <a:off x="760423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marR="0" lvl="1" indent="0" algn="ctr" fontAlgn="base" latinLnBrk="0">
                  <a:lnSpc>
                    <a:spcPct val="100000"/>
                  </a:lnSpc>
                  <a:spcBef>
                    <a:spcPts val="278"/>
                  </a:spcBef>
                  <a:spcAft>
                    <a:spcPts val="0"/>
                  </a:spcAft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i="0" u="none" strike="noStrike" kern="0" cap="none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Ⅲ</a:t>
                </a:r>
                <a:endParaRPr kumimoji="0" lang="ko-KR" altLang="en-US" sz="900" b="0" i="0" u="none" strike="noStrike" kern="0" cap="none" spc="-55" normalizeH="0" baseline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29" name="자유형 41">
                <a:extLst>
                  <a:ext uri="{FF2B5EF4-FFF2-40B4-BE49-F238E27FC236}">
                    <a16:creationId xmlns:a16="http://schemas.microsoft.com/office/drawing/2014/main" id="{3E747205-DEBA-46C2-B11C-5BFBE95732A5}"/>
                  </a:ext>
                </a:extLst>
              </p:cNvPr>
              <p:cNvSpPr/>
              <p:nvPr/>
            </p:nvSpPr>
            <p:spPr>
              <a:xfrm>
                <a:off x="7391850" y="669290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 latinLnBrk="0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Ⅱ</a:t>
                </a:r>
              </a:p>
            </p:txBody>
          </p:sp>
          <p:sp>
            <p:nvSpPr>
              <p:cNvPr id="30" name="자유형 42">
                <a:extLst>
                  <a:ext uri="{FF2B5EF4-FFF2-40B4-BE49-F238E27FC236}">
                    <a16:creationId xmlns:a16="http://schemas.microsoft.com/office/drawing/2014/main" id="{4F8E743F-7A84-D382-5EA2-5B630F31E41D}"/>
                  </a:ext>
                </a:extLst>
              </p:cNvPr>
              <p:cNvSpPr/>
              <p:nvPr/>
            </p:nvSpPr>
            <p:spPr>
              <a:xfrm>
                <a:off x="7179470" y="669291"/>
                <a:ext cx="176348" cy="163050"/>
              </a:xfrm>
              <a:prstGeom prst="round2SameRect">
                <a:avLst/>
              </a:prstGeom>
              <a:solidFill>
                <a:schemeClr val="bg1"/>
              </a:solidFill>
              <a:ln w="3175"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00" b="0" kern="0" spc="-55" normalizeH="0" baseline="0" noProof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Ⅰ</a:t>
                </a:r>
                <a:endParaRPr kumimoji="0" lang="ko-KR" altLang="en-US" sz="900" b="0" kern="0" spc="-55" normalizeH="0" baseline="0" noProof="0" dirty="0">
                  <a:ln w="3175">
                    <a:solidFill>
                      <a:srgbClr val="4A66AC">
                        <a:shade val="50000"/>
                        <a:alpha val="0"/>
                      </a:srgbClr>
                    </a:solidFill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HY견명조" panose="02030600000101010101" pitchFamily="18" charset="-127"/>
                  <a:ea typeface="HY견명조" panose="02030600000101010101" pitchFamily="18" charset="-127"/>
                </a:endParaRPr>
              </a:p>
            </p:txBody>
          </p:sp>
          <p:sp>
            <p:nvSpPr>
              <p:cNvPr id="31" name="자유형 38">
                <a:extLst>
                  <a:ext uri="{FF2B5EF4-FFF2-40B4-BE49-F238E27FC236}">
                    <a16:creationId xmlns:a16="http://schemas.microsoft.com/office/drawing/2014/main" id="{EA0EDEA0-3C5B-ACB1-0C73-F038D95B77B7}"/>
                  </a:ext>
                </a:extLst>
              </p:cNvPr>
              <p:cNvSpPr/>
              <p:nvPr userDrawn="1"/>
            </p:nvSpPr>
            <p:spPr>
              <a:xfrm>
                <a:off x="8241371" y="669290"/>
                <a:ext cx="176348" cy="163050"/>
              </a:xfrm>
              <a:prstGeom prst="round2SameRect">
                <a:avLst/>
              </a:prstGeom>
              <a:solidFill>
                <a:srgbClr val="11479F"/>
              </a:solidFill>
              <a:ln w="3175">
                <a:solidFill>
                  <a:srgbClr val="1147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Ins="108000" rtlCol="0" anchor="ctr">
                <a:noAutofit/>
              </a:bodyPr>
              <a:lstStyle/>
              <a:p>
                <a:pPr marL="0" lvl="1" indent="0" algn="ctr" fontAlgn="base">
                  <a:spcBef>
                    <a:spcPts val="278"/>
                  </a:spcBef>
                  <a:buClr>
                    <a:srgbClr val="777777"/>
                  </a:buClr>
                  <a:buSzPct val="115000"/>
                  <a:buFont typeface="Arial" panose="020B0604020202020204" pitchFamily="34" charset="0"/>
                  <a:buNone/>
                  <a:tabLst/>
                </a:pPr>
                <a:r>
                  <a:rPr kumimoji="0" lang="en-US" altLang="ko-KR" sz="998" b="1" kern="0" spc="-55" normalizeH="0" baseline="0" dirty="0">
                    <a:ln w="3175">
                      <a:solidFill>
                        <a:srgbClr val="4A66AC">
                          <a:shade val="50000"/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HY견명조" panose="02030600000101010101" pitchFamily="18" charset="-127"/>
                    <a:ea typeface="HY견명조" panose="02030600000101010101" pitchFamily="18" charset="-127"/>
                  </a:rPr>
                  <a:t>Ⅵ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CF1DE2-90CB-9ADA-C429-89DF8F637F6B}"/>
                </a:ext>
              </a:extLst>
            </p:cNvPr>
            <p:cNvSpPr txBox="1"/>
            <p:nvPr userDrawn="1"/>
          </p:nvSpPr>
          <p:spPr>
            <a:xfrm>
              <a:off x="7241884" y="462199"/>
              <a:ext cx="1598540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텍스트 입력하세요</a:t>
              </a:r>
              <a:r>
                <a:rPr lang="en-US" altLang="ko-KR" sz="900" b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.</a:t>
              </a:r>
              <a:endParaRPr lang="ko-KR" altLang="en-US" sz="900" b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55472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628D6D09-344A-8735-FFFE-CF6F06441067}"/>
              </a:ext>
            </a:extLst>
          </p:cNvPr>
          <p:cNvGrpSpPr/>
          <p:nvPr userDrawn="1"/>
        </p:nvGrpSpPr>
        <p:grpSpPr>
          <a:xfrm>
            <a:off x="6168008" y="-603448"/>
            <a:ext cx="10089871" cy="7461448"/>
            <a:chOff x="3123089" y="-603448"/>
            <a:chExt cx="10089871" cy="7461448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5CABED7-01E3-52A2-7C21-DD2EA513AD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70" b="31848"/>
            <a:stretch>
              <a:fillRect/>
            </a:stretch>
          </p:blipFill>
          <p:spPr>
            <a:xfrm>
              <a:off x="5365676" y="0"/>
              <a:ext cx="4184178" cy="4054544"/>
            </a:xfrm>
            <a:custGeom>
              <a:avLst/>
              <a:gdLst>
                <a:gd name="connsiteX0" fmla="*/ 1930242 w 4184178"/>
                <a:gd name="connsiteY0" fmla="*/ 0 h 4054544"/>
                <a:gd name="connsiteX1" fmla="*/ 4184178 w 4184178"/>
                <a:gd name="connsiteY1" fmla="*/ 0 h 4054544"/>
                <a:gd name="connsiteX2" fmla="*/ 4184178 w 4184178"/>
                <a:gd name="connsiteY2" fmla="*/ 2022772 h 4054544"/>
                <a:gd name="connsiteX3" fmla="*/ 2575666 w 4184178"/>
                <a:gd name="connsiteY3" fmla="*/ 3616660 h 4054544"/>
                <a:gd name="connsiteX4" fmla="*/ 437884 w 4184178"/>
                <a:gd name="connsiteY4" fmla="*/ 3606897 h 4054544"/>
                <a:gd name="connsiteX5" fmla="*/ 437884 w 4184178"/>
                <a:gd name="connsiteY5" fmla="*/ 3606897 h 4054544"/>
                <a:gd name="connsiteX6" fmla="*/ 447647 w 4184178"/>
                <a:gd name="connsiteY6" fmla="*/ 1469114 h 405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4178" h="4054544">
                  <a:moveTo>
                    <a:pt x="1930242" y="0"/>
                  </a:moveTo>
                  <a:lnTo>
                    <a:pt x="4184178" y="0"/>
                  </a:lnTo>
                  <a:lnTo>
                    <a:pt x="4184178" y="2022772"/>
                  </a:lnTo>
                  <a:lnTo>
                    <a:pt x="2575666" y="3616660"/>
                  </a:lnTo>
                  <a:cubicBezTo>
                    <a:pt x="1982637" y="4204297"/>
                    <a:pt x="1025520" y="4199926"/>
                    <a:pt x="437884" y="3606897"/>
                  </a:cubicBezTo>
                  <a:lnTo>
                    <a:pt x="437884" y="3606897"/>
                  </a:lnTo>
                  <a:cubicBezTo>
                    <a:pt x="-149752" y="3013868"/>
                    <a:pt x="-145382" y="2056751"/>
                    <a:pt x="447647" y="1469114"/>
                  </a:cubicBezTo>
                  <a:close/>
                </a:path>
              </a:pathLst>
            </a:cu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961B036-E920-E833-C7A7-728D22A35A1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713" t="37601" r="8622"/>
            <a:stretch>
              <a:fillRect/>
            </a:stretch>
          </p:blipFill>
          <p:spPr>
            <a:xfrm>
              <a:off x="3123089" y="2578660"/>
              <a:ext cx="5638655" cy="4279340"/>
            </a:xfrm>
            <a:custGeom>
              <a:avLst/>
              <a:gdLst>
                <a:gd name="connsiteX0" fmla="*/ 4092719 w 5638655"/>
                <a:gd name="connsiteY0" fmla="*/ 17 h 4279340"/>
                <a:gd name="connsiteX1" fmla="*/ 5188788 w 5638655"/>
                <a:gd name="connsiteY1" fmla="*/ 459899 h 4279340"/>
                <a:gd name="connsiteX2" fmla="*/ 5188787 w 5638655"/>
                <a:gd name="connsiteY2" fmla="*/ 459898 h 4279340"/>
                <a:gd name="connsiteX3" fmla="*/ 5178757 w 5638655"/>
                <a:gd name="connsiteY3" fmla="*/ 2656190 h 4279340"/>
                <a:gd name="connsiteX4" fmla="*/ 3540714 w 5638655"/>
                <a:gd name="connsiteY4" fmla="*/ 4279340 h 4279340"/>
                <a:gd name="connsiteX5" fmla="*/ 16909 w 5638655"/>
                <a:gd name="connsiteY5" fmla="*/ 4279340 h 4279340"/>
                <a:gd name="connsiteX6" fmla="*/ 6444 w 5638655"/>
                <a:gd name="connsiteY6" fmla="*/ 4204400 h 4279340"/>
                <a:gd name="connsiteX7" fmla="*/ 459898 w 5638655"/>
                <a:gd name="connsiteY7" fmla="*/ 2959439 h 4279340"/>
                <a:gd name="connsiteX8" fmla="*/ 2992496 w 5638655"/>
                <a:gd name="connsiteY8" fmla="*/ 449869 h 4279340"/>
                <a:gd name="connsiteX9" fmla="*/ 4092719 w 5638655"/>
                <a:gd name="connsiteY9" fmla="*/ 17 h 427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38655" h="4279340">
                  <a:moveTo>
                    <a:pt x="4092719" y="17"/>
                  </a:moveTo>
                  <a:cubicBezTo>
                    <a:pt x="4490170" y="1832"/>
                    <a:pt x="4886928" y="155269"/>
                    <a:pt x="5188788" y="459899"/>
                  </a:cubicBezTo>
                  <a:lnTo>
                    <a:pt x="5188787" y="459898"/>
                  </a:lnTo>
                  <a:cubicBezTo>
                    <a:pt x="5792506" y="1069157"/>
                    <a:pt x="5788016" y="2052470"/>
                    <a:pt x="5178757" y="2656190"/>
                  </a:cubicBezTo>
                  <a:lnTo>
                    <a:pt x="3540714" y="4279340"/>
                  </a:lnTo>
                  <a:lnTo>
                    <a:pt x="16909" y="4279340"/>
                  </a:lnTo>
                  <a:lnTo>
                    <a:pt x="6444" y="4204400"/>
                  </a:lnTo>
                  <a:cubicBezTo>
                    <a:pt x="-34165" y="3758729"/>
                    <a:pt x="117190" y="3299031"/>
                    <a:pt x="459898" y="2959439"/>
                  </a:cubicBezTo>
                  <a:lnTo>
                    <a:pt x="2992496" y="449869"/>
                  </a:lnTo>
                  <a:cubicBezTo>
                    <a:pt x="3297125" y="148009"/>
                    <a:pt x="3695268" y="-1798"/>
                    <a:pt x="4092719" y="17"/>
                  </a:cubicBezTo>
                  <a:close/>
                </a:path>
              </a:pathLst>
            </a:custGeom>
          </p:spPr>
        </p:pic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491A8F43-B508-5D9C-F970-4AD170B44F7F}"/>
                </a:ext>
              </a:extLst>
            </p:cNvPr>
            <p:cNvSpPr/>
            <p:nvPr userDrawn="1"/>
          </p:nvSpPr>
          <p:spPr>
            <a:xfrm rot="8115699">
              <a:off x="5956736" y="2456500"/>
              <a:ext cx="2181557" cy="1703069"/>
            </a:xfrm>
            <a:custGeom>
              <a:avLst/>
              <a:gdLst>
                <a:gd name="connsiteX0" fmla="*/ 0 w 2181557"/>
                <a:gd name="connsiteY0" fmla="*/ 150041 h 1703069"/>
                <a:gd name="connsiteX1" fmla="*/ 0 w 2181557"/>
                <a:gd name="connsiteY1" fmla="*/ 150040 h 1703069"/>
                <a:gd name="connsiteX2" fmla="*/ 0 w 2181557"/>
                <a:gd name="connsiteY2" fmla="*/ 150040 h 1703069"/>
                <a:gd name="connsiteX3" fmla="*/ 454872 w 2181557"/>
                <a:gd name="connsiteY3" fmla="*/ 1248197 h 1703069"/>
                <a:gd name="connsiteX4" fmla="*/ 8018 w 2181557"/>
                <a:gd name="connsiteY4" fmla="*/ 308828 h 1703069"/>
                <a:gd name="connsiteX5" fmla="*/ 0 w 2181557"/>
                <a:gd name="connsiteY5" fmla="*/ 150040 h 1703069"/>
                <a:gd name="connsiteX6" fmla="*/ 7577 w 2181557"/>
                <a:gd name="connsiteY6" fmla="*/ 0 h 1703069"/>
                <a:gd name="connsiteX7" fmla="*/ 669901 w 2181557"/>
                <a:gd name="connsiteY7" fmla="*/ 0 h 1703069"/>
                <a:gd name="connsiteX8" fmla="*/ 2181557 w 2181557"/>
                <a:gd name="connsiteY8" fmla="*/ 1511656 h 1703069"/>
                <a:gd name="connsiteX9" fmla="*/ 2181556 w 2181557"/>
                <a:gd name="connsiteY9" fmla="*/ 1511656 h 1703069"/>
                <a:gd name="connsiteX10" fmla="*/ 2173751 w 2181557"/>
                <a:gd name="connsiteY10" fmla="*/ 1666214 h 1703069"/>
                <a:gd name="connsiteX11" fmla="*/ 2168127 w 2181557"/>
                <a:gd name="connsiteY11" fmla="*/ 1703069 h 1703069"/>
                <a:gd name="connsiteX12" fmla="*/ 1553029 w 2181557"/>
                <a:gd name="connsiteY12" fmla="*/ 1703069 h 1703069"/>
                <a:gd name="connsiteX13" fmla="*/ 454872 w 2181557"/>
                <a:gd name="connsiteY13" fmla="*/ 1248197 h 1703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81557" h="1703069">
                  <a:moveTo>
                    <a:pt x="0" y="150041"/>
                  </a:moveTo>
                  <a:lnTo>
                    <a:pt x="0" y="150040"/>
                  </a:lnTo>
                  <a:lnTo>
                    <a:pt x="0" y="150040"/>
                  </a:lnTo>
                  <a:close/>
                  <a:moveTo>
                    <a:pt x="454872" y="1248197"/>
                  </a:moveTo>
                  <a:cubicBezTo>
                    <a:pt x="208959" y="1002285"/>
                    <a:pt x="45133" y="674286"/>
                    <a:pt x="8018" y="308828"/>
                  </a:cubicBezTo>
                  <a:lnTo>
                    <a:pt x="0" y="150040"/>
                  </a:lnTo>
                  <a:lnTo>
                    <a:pt x="7577" y="0"/>
                  </a:lnTo>
                  <a:lnTo>
                    <a:pt x="669901" y="0"/>
                  </a:lnTo>
                  <a:cubicBezTo>
                    <a:pt x="1504766" y="0"/>
                    <a:pt x="2181557" y="676791"/>
                    <a:pt x="2181557" y="1511656"/>
                  </a:cubicBezTo>
                  <a:lnTo>
                    <a:pt x="2181556" y="1511656"/>
                  </a:lnTo>
                  <a:cubicBezTo>
                    <a:pt x="2181556" y="1563835"/>
                    <a:pt x="2178912" y="1615396"/>
                    <a:pt x="2173751" y="1666214"/>
                  </a:cubicBezTo>
                  <a:lnTo>
                    <a:pt x="2168127" y="1703069"/>
                  </a:lnTo>
                  <a:lnTo>
                    <a:pt x="1553029" y="1703069"/>
                  </a:lnTo>
                  <a:cubicBezTo>
                    <a:pt x="1124172" y="1703069"/>
                    <a:pt x="735915" y="1529240"/>
                    <a:pt x="454872" y="1248197"/>
                  </a:cubicBezTo>
                  <a:close/>
                </a:path>
              </a:pathLst>
            </a:custGeom>
            <a:solidFill>
              <a:srgbClr val="03248F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800" dirty="0">
                <a:latin typeface="KoPub돋움체 Bold" panose="02020603020101020101" pitchFamily="18" charset="-127"/>
              </a:endParaRP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0E13336-EED5-7C0B-E10E-EC9A8A1C1A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4861" y="1484610"/>
              <a:ext cx="3491378" cy="2882997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365BBD3-1A0D-2C8B-CC0F-A04FE5EB7974}"/>
                </a:ext>
              </a:extLst>
            </p:cNvPr>
            <p:cNvSpPr/>
            <p:nvPr userDrawn="1"/>
          </p:nvSpPr>
          <p:spPr>
            <a:xfrm>
              <a:off x="9144000" y="-603448"/>
              <a:ext cx="4068960" cy="6155163"/>
            </a:xfrm>
            <a:prstGeom prst="rect">
              <a:avLst/>
            </a:prstGeom>
            <a:solidFill>
              <a:srgbClr val="ECEF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KoPub돋움체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95257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756DD51-ED31-A85A-7A32-2CD5CCFA0470}"/>
              </a:ext>
            </a:extLst>
          </p:cNvPr>
          <p:cNvGrpSpPr/>
          <p:nvPr userDrawn="1"/>
        </p:nvGrpSpPr>
        <p:grpSpPr>
          <a:xfrm>
            <a:off x="936444" y="0"/>
            <a:ext cx="2440344" cy="1507665"/>
            <a:chOff x="490838" y="-31962"/>
            <a:chExt cx="2440344" cy="1507665"/>
          </a:xfrm>
        </p:grpSpPr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FBCCB56A-17B1-3E29-F9C8-45CBB8037B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769" y="875539"/>
              <a:ext cx="2398413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맑은 고딕" panose="020B0503020000020004" pitchFamily="50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맑은 고딕" panose="020B0503020000020004" pitchFamily="50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맑은 고딕" panose="020B0503020000020004" pitchFamily="50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맑은 고딕" panose="020B0503020000020004" pitchFamily="50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맑은 고딕" panose="020B0503020000020004" pitchFamily="50" charset="-127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맑은 고딕" panose="020B0503020000020004" pitchFamily="50" charset="-127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맑은 고딕" panose="020B0503020000020004" pitchFamily="50" charset="-127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맑은 고딕" panose="020B0503020000020004" pitchFamily="50" charset="-127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맑은 고딕" panose="020B0503020000020004" pitchFamily="50" charset="-127"/>
                </a:defRPr>
              </a:lvl9pPr>
            </a:lstStyle>
            <a:p>
              <a:pPr latinLnBrk="0">
                <a:lnSpc>
                  <a:spcPct val="110000"/>
                </a:lnSpc>
                <a:spcBef>
                  <a:spcPts val="200"/>
                </a:spcBef>
                <a:defRPr/>
              </a:pPr>
              <a:r>
                <a:rPr lang="en-US" altLang="ko-KR" sz="3000" spc="-300" dirty="0">
                  <a:solidFill>
                    <a:srgbClr val="02259D"/>
                  </a:solidFill>
                  <a:latin typeface="G마켓 산스 Medium" panose="02000000000000000000" pitchFamily="50" charset="-127"/>
                  <a:ea typeface="G마켓 산스 Medium" panose="02000000000000000000" pitchFamily="50" charset="-127"/>
                </a:rPr>
                <a:t>CONTENTS</a:t>
              </a: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37083D1-86B8-6A20-B4E1-FDE814D5149D}"/>
                </a:ext>
              </a:extLst>
            </p:cNvPr>
            <p:cNvCxnSpPr>
              <a:cxnSpLocks/>
            </p:cNvCxnSpPr>
            <p:nvPr/>
          </p:nvCxnSpPr>
          <p:spPr>
            <a:xfrm>
              <a:off x="490838" y="-31962"/>
              <a:ext cx="0" cy="1440075"/>
            </a:xfrm>
            <a:prstGeom prst="line">
              <a:avLst/>
            </a:prstGeom>
            <a:ln w="25400">
              <a:solidFill>
                <a:srgbClr val="02259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8716CC5-546D-84C0-E326-DA8A3255494E}"/>
              </a:ext>
            </a:extLst>
          </p:cNvPr>
          <p:cNvGrpSpPr/>
          <p:nvPr userDrawn="1"/>
        </p:nvGrpSpPr>
        <p:grpSpPr>
          <a:xfrm>
            <a:off x="-2886286" y="945871"/>
            <a:ext cx="6159267" cy="5912129"/>
            <a:chOff x="-2886286" y="1202984"/>
            <a:chExt cx="6159267" cy="5912129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E54F7084-2D0B-C46B-2209-95A230F86413}"/>
                </a:ext>
              </a:extLst>
            </p:cNvPr>
            <p:cNvGrpSpPr/>
            <p:nvPr/>
          </p:nvGrpSpPr>
          <p:grpSpPr>
            <a:xfrm>
              <a:off x="-1283061" y="2355575"/>
              <a:ext cx="4556042" cy="4759538"/>
              <a:chOff x="-1189673" y="2194716"/>
              <a:chExt cx="4462654" cy="4661979"/>
            </a:xfrm>
          </p:grpSpPr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C23CD6E9-7369-CAFB-0F42-60F42B7F0D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701" t="-2279" r="865" b="28879"/>
              <a:stretch/>
            </p:blipFill>
            <p:spPr>
              <a:xfrm flipH="1">
                <a:off x="-1189673" y="2194716"/>
                <a:ext cx="3318609" cy="3231810"/>
              </a:xfrm>
              <a:custGeom>
                <a:avLst/>
                <a:gdLst>
                  <a:gd name="connsiteX0" fmla="*/ 3318609 w 3318609"/>
                  <a:gd name="connsiteY0" fmla="*/ 0 h 3231810"/>
                  <a:gd name="connsiteX1" fmla="*/ 2168776 w 3318609"/>
                  <a:gd name="connsiteY1" fmla="*/ 0 h 3231810"/>
                  <a:gd name="connsiteX2" fmla="*/ 1822729 w 3318609"/>
                  <a:gd name="connsiteY2" fmla="*/ 342900 h 3231810"/>
                  <a:gd name="connsiteX3" fmla="*/ 1818256 w 3318609"/>
                  <a:gd name="connsiteY3" fmla="*/ 342900 h 3231810"/>
                  <a:gd name="connsiteX4" fmla="*/ 1651555 w 3318609"/>
                  <a:gd name="connsiteY4" fmla="*/ 508085 h 3231810"/>
                  <a:gd name="connsiteX5" fmla="*/ 1647642 w 3318609"/>
                  <a:gd name="connsiteY5" fmla="*/ 508085 h 3231810"/>
                  <a:gd name="connsiteX6" fmla="*/ 986309 w 3318609"/>
                  <a:gd name="connsiteY6" fmla="*/ 1163405 h 3231810"/>
                  <a:gd name="connsiteX7" fmla="*/ 984702 w 3318609"/>
                  <a:gd name="connsiteY7" fmla="*/ 1163405 h 3231810"/>
                  <a:gd name="connsiteX8" fmla="*/ 228364 w 3318609"/>
                  <a:gd name="connsiteY8" fmla="*/ 1912866 h 3231810"/>
                  <a:gd name="connsiteX9" fmla="*/ 223383 w 3318609"/>
                  <a:gd name="connsiteY9" fmla="*/ 3003445 h 3231810"/>
                  <a:gd name="connsiteX10" fmla="*/ 1313961 w 3318609"/>
                  <a:gd name="connsiteY10" fmla="*/ 3008426 h 3231810"/>
                  <a:gd name="connsiteX11" fmla="*/ 1968130 w 3318609"/>
                  <a:gd name="connsiteY11" fmla="*/ 2360204 h 3231810"/>
                  <a:gd name="connsiteX12" fmla="*/ 1976901 w 3318609"/>
                  <a:gd name="connsiteY12" fmla="*/ 2353106 h 3231810"/>
                  <a:gd name="connsiteX13" fmla="*/ 2126166 w 3318609"/>
                  <a:gd name="connsiteY13" fmla="*/ 2205199 h 3231810"/>
                  <a:gd name="connsiteX14" fmla="*/ 2147515 w 3318609"/>
                  <a:gd name="connsiteY14" fmla="*/ 2187921 h 3231810"/>
                  <a:gd name="connsiteX15" fmla="*/ 2473630 w 3318609"/>
                  <a:gd name="connsiteY15" fmla="*/ 1864771 h 3231810"/>
                  <a:gd name="connsiteX16" fmla="*/ 2498035 w 3318609"/>
                  <a:gd name="connsiteY16" fmla="*/ 1845021 h 3231810"/>
                  <a:gd name="connsiteX17" fmla="*/ 3318609 w 3318609"/>
                  <a:gd name="connsiteY17" fmla="*/ 1031907 h 3231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318609" h="3231810">
                    <a:moveTo>
                      <a:pt x="3318609" y="0"/>
                    </a:moveTo>
                    <a:lnTo>
                      <a:pt x="2168776" y="0"/>
                    </a:lnTo>
                    <a:lnTo>
                      <a:pt x="1822729" y="342900"/>
                    </a:lnTo>
                    <a:lnTo>
                      <a:pt x="1818256" y="342900"/>
                    </a:lnTo>
                    <a:lnTo>
                      <a:pt x="1651555" y="508085"/>
                    </a:lnTo>
                    <a:lnTo>
                      <a:pt x="1647642" y="508085"/>
                    </a:lnTo>
                    <a:lnTo>
                      <a:pt x="986309" y="1163405"/>
                    </a:lnTo>
                    <a:lnTo>
                      <a:pt x="984702" y="1163405"/>
                    </a:lnTo>
                    <a:lnTo>
                      <a:pt x="228364" y="1912866"/>
                    </a:lnTo>
                    <a:cubicBezTo>
                      <a:pt x="-74167" y="2212646"/>
                      <a:pt x="-76396" y="2700915"/>
                      <a:pt x="223383" y="3003445"/>
                    </a:cubicBezTo>
                    <a:cubicBezTo>
                      <a:pt x="523163" y="3305976"/>
                      <a:pt x="1011431" y="3308206"/>
                      <a:pt x="1313961" y="3008426"/>
                    </a:cubicBezTo>
                    <a:lnTo>
                      <a:pt x="1968130" y="2360204"/>
                    </a:lnTo>
                    <a:lnTo>
                      <a:pt x="1976901" y="2353106"/>
                    </a:lnTo>
                    <a:lnTo>
                      <a:pt x="2126166" y="2205199"/>
                    </a:lnTo>
                    <a:lnTo>
                      <a:pt x="2147515" y="2187921"/>
                    </a:lnTo>
                    <a:lnTo>
                      <a:pt x="2473630" y="1864771"/>
                    </a:lnTo>
                    <a:lnTo>
                      <a:pt x="2498035" y="1845021"/>
                    </a:lnTo>
                    <a:lnTo>
                      <a:pt x="3318609" y="1031907"/>
                    </a:lnTo>
                    <a:close/>
                  </a:path>
                </a:pathLst>
              </a:custGeom>
            </p:spPr>
          </p:pic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F0A3B837-090E-4537-C585-3419893627AD}"/>
                  </a:ext>
                </a:extLst>
              </p:cNvPr>
              <p:cNvGrpSpPr/>
              <p:nvPr/>
            </p:nvGrpSpPr>
            <p:grpSpPr>
              <a:xfrm>
                <a:off x="396452" y="4611293"/>
                <a:ext cx="2876529" cy="2245402"/>
                <a:chOff x="396452" y="4611293"/>
                <a:chExt cx="2876529" cy="2245402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7847D67A-69EE-24F0-8689-76CE4650E7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9713" t="37601" r="8622"/>
                <a:stretch>
                  <a:fillRect/>
                </a:stretch>
              </p:blipFill>
              <p:spPr>
                <a:xfrm flipH="1">
                  <a:off x="396452" y="4673612"/>
                  <a:ext cx="2876529" cy="2183083"/>
                </a:xfrm>
                <a:custGeom>
                  <a:avLst/>
                  <a:gdLst>
                    <a:gd name="connsiteX0" fmla="*/ 4092719 w 5638655"/>
                    <a:gd name="connsiteY0" fmla="*/ 17 h 4279340"/>
                    <a:gd name="connsiteX1" fmla="*/ 5188788 w 5638655"/>
                    <a:gd name="connsiteY1" fmla="*/ 459899 h 4279340"/>
                    <a:gd name="connsiteX2" fmla="*/ 5188787 w 5638655"/>
                    <a:gd name="connsiteY2" fmla="*/ 459898 h 4279340"/>
                    <a:gd name="connsiteX3" fmla="*/ 5178757 w 5638655"/>
                    <a:gd name="connsiteY3" fmla="*/ 2656190 h 4279340"/>
                    <a:gd name="connsiteX4" fmla="*/ 3540714 w 5638655"/>
                    <a:gd name="connsiteY4" fmla="*/ 4279340 h 4279340"/>
                    <a:gd name="connsiteX5" fmla="*/ 16909 w 5638655"/>
                    <a:gd name="connsiteY5" fmla="*/ 4279340 h 4279340"/>
                    <a:gd name="connsiteX6" fmla="*/ 6444 w 5638655"/>
                    <a:gd name="connsiteY6" fmla="*/ 4204400 h 4279340"/>
                    <a:gd name="connsiteX7" fmla="*/ 459898 w 5638655"/>
                    <a:gd name="connsiteY7" fmla="*/ 2959439 h 4279340"/>
                    <a:gd name="connsiteX8" fmla="*/ 2992496 w 5638655"/>
                    <a:gd name="connsiteY8" fmla="*/ 449869 h 4279340"/>
                    <a:gd name="connsiteX9" fmla="*/ 4092719 w 5638655"/>
                    <a:gd name="connsiteY9" fmla="*/ 17 h 4279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38655" h="4279340">
                      <a:moveTo>
                        <a:pt x="4092719" y="17"/>
                      </a:moveTo>
                      <a:cubicBezTo>
                        <a:pt x="4490170" y="1832"/>
                        <a:pt x="4886928" y="155269"/>
                        <a:pt x="5188788" y="459899"/>
                      </a:cubicBezTo>
                      <a:lnTo>
                        <a:pt x="5188787" y="459898"/>
                      </a:lnTo>
                      <a:cubicBezTo>
                        <a:pt x="5792506" y="1069157"/>
                        <a:pt x="5788016" y="2052470"/>
                        <a:pt x="5178757" y="2656190"/>
                      </a:cubicBezTo>
                      <a:lnTo>
                        <a:pt x="3540714" y="4279340"/>
                      </a:lnTo>
                      <a:lnTo>
                        <a:pt x="16909" y="4279340"/>
                      </a:lnTo>
                      <a:lnTo>
                        <a:pt x="6444" y="4204400"/>
                      </a:lnTo>
                      <a:cubicBezTo>
                        <a:pt x="-34165" y="3758729"/>
                        <a:pt x="117190" y="3299031"/>
                        <a:pt x="459898" y="2959439"/>
                      </a:cubicBezTo>
                      <a:lnTo>
                        <a:pt x="2992496" y="449869"/>
                      </a:lnTo>
                      <a:cubicBezTo>
                        <a:pt x="3297125" y="148009"/>
                        <a:pt x="3695268" y="-1798"/>
                        <a:pt x="4092719" y="17"/>
                      </a:cubicBezTo>
                      <a:close/>
                    </a:path>
                  </a:pathLst>
                </a:custGeom>
              </p:spPr>
            </p:pic>
            <p:sp>
              <p:nvSpPr>
                <p:cNvPr id="14" name="자유형: 도형 13">
                  <a:extLst>
                    <a:ext uri="{FF2B5EF4-FFF2-40B4-BE49-F238E27FC236}">
                      <a16:creationId xmlns:a16="http://schemas.microsoft.com/office/drawing/2014/main" id="{251B9452-3091-84F2-FFD8-84D0605C83E1}"/>
                    </a:ext>
                  </a:extLst>
                </p:cNvPr>
                <p:cNvSpPr/>
                <p:nvPr/>
              </p:nvSpPr>
              <p:spPr>
                <a:xfrm rot="13484301" flipH="1">
                  <a:off x="714502" y="4611293"/>
                  <a:ext cx="1112910" cy="868812"/>
                </a:xfrm>
                <a:custGeom>
                  <a:avLst/>
                  <a:gdLst>
                    <a:gd name="connsiteX0" fmla="*/ 0 w 2181557"/>
                    <a:gd name="connsiteY0" fmla="*/ 150041 h 1703069"/>
                    <a:gd name="connsiteX1" fmla="*/ 0 w 2181557"/>
                    <a:gd name="connsiteY1" fmla="*/ 150040 h 1703069"/>
                    <a:gd name="connsiteX2" fmla="*/ 0 w 2181557"/>
                    <a:gd name="connsiteY2" fmla="*/ 150040 h 1703069"/>
                    <a:gd name="connsiteX3" fmla="*/ 454872 w 2181557"/>
                    <a:gd name="connsiteY3" fmla="*/ 1248197 h 1703069"/>
                    <a:gd name="connsiteX4" fmla="*/ 8018 w 2181557"/>
                    <a:gd name="connsiteY4" fmla="*/ 308828 h 1703069"/>
                    <a:gd name="connsiteX5" fmla="*/ 0 w 2181557"/>
                    <a:gd name="connsiteY5" fmla="*/ 150040 h 1703069"/>
                    <a:gd name="connsiteX6" fmla="*/ 7577 w 2181557"/>
                    <a:gd name="connsiteY6" fmla="*/ 0 h 1703069"/>
                    <a:gd name="connsiteX7" fmla="*/ 669901 w 2181557"/>
                    <a:gd name="connsiteY7" fmla="*/ 0 h 1703069"/>
                    <a:gd name="connsiteX8" fmla="*/ 2181557 w 2181557"/>
                    <a:gd name="connsiteY8" fmla="*/ 1511656 h 1703069"/>
                    <a:gd name="connsiteX9" fmla="*/ 2181556 w 2181557"/>
                    <a:gd name="connsiteY9" fmla="*/ 1511656 h 1703069"/>
                    <a:gd name="connsiteX10" fmla="*/ 2173751 w 2181557"/>
                    <a:gd name="connsiteY10" fmla="*/ 1666214 h 1703069"/>
                    <a:gd name="connsiteX11" fmla="*/ 2168127 w 2181557"/>
                    <a:gd name="connsiteY11" fmla="*/ 1703069 h 1703069"/>
                    <a:gd name="connsiteX12" fmla="*/ 1553029 w 2181557"/>
                    <a:gd name="connsiteY12" fmla="*/ 1703069 h 1703069"/>
                    <a:gd name="connsiteX13" fmla="*/ 454872 w 2181557"/>
                    <a:gd name="connsiteY13" fmla="*/ 1248197 h 1703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181557" h="1703069">
                      <a:moveTo>
                        <a:pt x="0" y="150041"/>
                      </a:moveTo>
                      <a:lnTo>
                        <a:pt x="0" y="150040"/>
                      </a:lnTo>
                      <a:lnTo>
                        <a:pt x="0" y="150040"/>
                      </a:lnTo>
                      <a:close/>
                      <a:moveTo>
                        <a:pt x="454872" y="1248197"/>
                      </a:moveTo>
                      <a:cubicBezTo>
                        <a:pt x="208959" y="1002285"/>
                        <a:pt x="45133" y="674286"/>
                        <a:pt x="8018" y="308828"/>
                      </a:cubicBezTo>
                      <a:lnTo>
                        <a:pt x="0" y="150040"/>
                      </a:lnTo>
                      <a:lnTo>
                        <a:pt x="7577" y="0"/>
                      </a:lnTo>
                      <a:lnTo>
                        <a:pt x="669901" y="0"/>
                      </a:lnTo>
                      <a:cubicBezTo>
                        <a:pt x="1504766" y="0"/>
                        <a:pt x="2181557" y="676791"/>
                        <a:pt x="2181557" y="1511656"/>
                      </a:cubicBezTo>
                      <a:lnTo>
                        <a:pt x="2181556" y="1511656"/>
                      </a:lnTo>
                      <a:cubicBezTo>
                        <a:pt x="2181556" y="1563835"/>
                        <a:pt x="2178912" y="1615396"/>
                        <a:pt x="2173751" y="1666214"/>
                      </a:cubicBezTo>
                      <a:lnTo>
                        <a:pt x="2168127" y="1703069"/>
                      </a:lnTo>
                      <a:lnTo>
                        <a:pt x="1553029" y="1703069"/>
                      </a:lnTo>
                      <a:cubicBezTo>
                        <a:pt x="1124172" y="1703069"/>
                        <a:pt x="735915" y="1529240"/>
                        <a:pt x="454872" y="124819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1800" dirty="0">
                    <a:latin typeface="KoPub돋움체 Bold" panose="02020603020101020101" pitchFamily="18" charset="-127"/>
                  </a:endParaRPr>
                </a:p>
              </p:txBody>
            </p:sp>
          </p:grpSp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99364637-9E90-8C67-F136-D6226668EA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9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-24161" y="4115488"/>
                <a:ext cx="1781108" cy="1470746"/>
              </a:xfrm>
              <a:prstGeom prst="rect">
                <a:avLst/>
              </a:prstGeom>
            </p:spPr>
          </p:pic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04CF7B1-CC06-32EF-C953-C7519E7D78E5}"/>
                </a:ext>
              </a:extLst>
            </p:cNvPr>
            <p:cNvSpPr/>
            <p:nvPr/>
          </p:nvSpPr>
          <p:spPr>
            <a:xfrm>
              <a:off x="-2886286" y="1202984"/>
              <a:ext cx="2874792" cy="4348731"/>
            </a:xfrm>
            <a:prstGeom prst="rect">
              <a:avLst/>
            </a:prstGeom>
            <a:solidFill>
              <a:srgbClr val="EAEAE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KoPub돋움체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2996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세로 제목 및 텍스트">
    <p:bg>
      <p:bgPr>
        <a:solidFill>
          <a:srgbClr val="E5F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78C3F07-3A1B-5CDF-EAC6-BCC269AE73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166" t="31051"/>
          <a:stretch/>
        </p:blipFill>
        <p:spPr>
          <a:xfrm>
            <a:off x="0" y="0"/>
            <a:ext cx="2063552" cy="1085243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027749D7-BC0D-87AD-B947-06FCF08E317E}"/>
              </a:ext>
            </a:extLst>
          </p:cNvPr>
          <p:cNvGrpSpPr/>
          <p:nvPr userDrawn="1"/>
        </p:nvGrpSpPr>
        <p:grpSpPr>
          <a:xfrm>
            <a:off x="9036095" y="507113"/>
            <a:ext cx="6253753" cy="6350888"/>
            <a:chOff x="6205706" y="945871"/>
            <a:chExt cx="5821705" cy="591212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7714A55C-234E-0C02-67C5-A98063F3407E}"/>
                </a:ext>
              </a:extLst>
            </p:cNvPr>
            <p:cNvGrpSpPr/>
            <p:nvPr userDrawn="1"/>
          </p:nvGrpSpPr>
          <p:grpSpPr>
            <a:xfrm>
              <a:off x="6205706" y="2451100"/>
              <a:ext cx="4218480" cy="4406900"/>
              <a:chOff x="5868145" y="2098462"/>
              <a:chExt cx="4556041" cy="4759538"/>
            </a:xfrm>
          </p:grpSpPr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9CAE410A-ADF2-E7D4-F91D-238BC02FB10B}"/>
                  </a:ext>
                </a:extLst>
              </p:cNvPr>
              <p:cNvPicPr>
                <a:picLocks noChangeAspect="1"/>
              </p:cNvPicPr>
              <p:nvPr userDrawn="1"/>
            </p:nvPicPr>
            <p:blipFill rotWithShape="1"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701" t="-2279" r="865" b="28879"/>
              <a:stretch/>
            </p:blipFill>
            <p:spPr>
              <a:xfrm>
                <a:off x="7036130" y="2098462"/>
                <a:ext cx="3388056" cy="3299441"/>
              </a:xfrm>
              <a:custGeom>
                <a:avLst/>
                <a:gdLst>
                  <a:gd name="connsiteX0" fmla="*/ 3318609 w 3318609"/>
                  <a:gd name="connsiteY0" fmla="*/ 0 h 3231810"/>
                  <a:gd name="connsiteX1" fmla="*/ 2168776 w 3318609"/>
                  <a:gd name="connsiteY1" fmla="*/ 0 h 3231810"/>
                  <a:gd name="connsiteX2" fmla="*/ 1822729 w 3318609"/>
                  <a:gd name="connsiteY2" fmla="*/ 342900 h 3231810"/>
                  <a:gd name="connsiteX3" fmla="*/ 1818256 w 3318609"/>
                  <a:gd name="connsiteY3" fmla="*/ 342900 h 3231810"/>
                  <a:gd name="connsiteX4" fmla="*/ 1651555 w 3318609"/>
                  <a:gd name="connsiteY4" fmla="*/ 508085 h 3231810"/>
                  <a:gd name="connsiteX5" fmla="*/ 1647642 w 3318609"/>
                  <a:gd name="connsiteY5" fmla="*/ 508085 h 3231810"/>
                  <a:gd name="connsiteX6" fmla="*/ 986309 w 3318609"/>
                  <a:gd name="connsiteY6" fmla="*/ 1163405 h 3231810"/>
                  <a:gd name="connsiteX7" fmla="*/ 984702 w 3318609"/>
                  <a:gd name="connsiteY7" fmla="*/ 1163405 h 3231810"/>
                  <a:gd name="connsiteX8" fmla="*/ 228364 w 3318609"/>
                  <a:gd name="connsiteY8" fmla="*/ 1912866 h 3231810"/>
                  <a:gd name="connsiteX9" fmla="*/ 223383 w 3318609"/>
                  <a:gd name="connsiteY9" fmla="*/ 3003445 h 3231810"/>
                  <a:gd name="connsiteX10" fmla="*/ 1313961 w 3318609"/>
                  <a:gd name="connsiteY10" fmla="*/ 3008426 h 3231810"/>
                  <a:gd name="connsiteX11" fmla="*/ 1968130 w 3318609"/>
                  <a:gd name="connsiteY11" fmla="*/ 2360204 h 3231810"/>
                  <a:gd name="connsiteX12" fmla="*/ 1976901 w 3318609"/>
                  <a:gd name="connsiteY12" fmla="*/ 2353106 h 3231810"/>
                  <a:gd name="connsiteX13" fmla="*/ 2126166 w 3318609"/>
                  <a:gd name="connsiteY13" fmla="*/ 2205199 h 3231810"/>
                  <a:gd name="connsiteX14" fmla="*/ 2147515 w 3318609"/>
                  <a:gd name="connsiteY14" fmla="*/ 2187921 h 3231810"/>
                  <a:gd name="connsiteX15" fmla="*/ 2473630 w 3318609"/>
                  <a:gd name="connsiteY15" fmla="*/ 1864771 h 3231810"/>
                  <a:gd name="connsiteX16" fmla="*/ 2498035 w 3318609"/>
                  <a:gd name="connsiteY16" fmla="*/ 1845021 h 3231810"/>
                  <a:gd name="connsiteX17" fmla="*/ 3318609 w 3318609"/>
                  <a:gd name="connsiteY17" fmla="*/ 1031907 h 3231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318609" h="3231810">
                    <a:moveTo>
                      <a:pt x="3318609" y="0"/>
                    </a:moveTo>
                    <a:lnTo>
                      <a:pt x="2168776" y="0"/>
                    </a:lnTo>
                    <a:lnTo>
                      <a:pt x="1822729" y="342900"/>
                    </a:lnTo>
                    <a:lnTo>
                      <a:pt x="1818256" y="342900"/>
                    </a:lnTo>
                    <a:lnTo>
                      <a:pt x="1651555" y="508085"/>
                    </a:lnTo>
                    <a:lnTo>
                      <a:pt x="1647642" y="508085"/>
                    </a:lnTo>
                    <a:lnTo>
                      <a:pt x="986309" y="1163405"/>
                    </a:lnTo>
                    <a:lnTo>
                      <a:pt x="984702" y="1163405"/>
                    </a:lnTo>
                    <a:lnTo>
                      <a:pt x="228364" y="1912866"/>
                    </a:lnTo>
                    <a:cubicBezTo>
                      <a:pt x="-74167" y="2212646"/>
                      <a:pt x="-76396" y="2700915"/>
                      <a:pt x="223383" y="3003445"/>
                    </a:cubicBezTo>
                    <a:cubicBezTo>
                      <a:pt x="523163" y="3305976"/>
                      <a:pt x="1011431" y="3308206"/>
                      <a:pt x="1313961" y="3008426"/>
                    </a:cubicBezTo>
                    <a:lnTo>
                      <a:pt x="1968130" y="2360204"/>
                    </a:lnTo>
                    <a:lnTo>
                      <a:pt x="1976901" y="2353106"/>
                    </a:lnTo>
                    <a:lnTo>
                      <a:pt x="2126166" y="2205199"/>
                    </a:lnTo>
                    <a:lnTo>
                      <a:pt x="2147515" y="2187921"/>
                    </a:lnTo>
                    <a:lnTo>
                      <a:pt x="2473630" y="1864771"/>
                    </a:lnTo>
                    <a:lnTo>
                      <a:pt x="2498035" y="1845021"/>
                    </a:lnTo>
                    <a:lnTo>
                      <a:pt x="3318609" y="1031907"/>
                    </a:lnTo>
                    <a:close/>
                  </a:path>
                </a:pathLst>
              </a:custGeom>
            </p:spPr>
          </p:pic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217AE092-118A-58BE-41F4-2D86B1F7C88A}"/>
                  </a:ext>
                </a:extLst>
              </p:cNvPr>
              <p:cNvGrpSpPr/>
              <p:nvPr userDrawn="1"/>
            </p:nvGrpSpPr>
            <p:grpSpPr>
              <a:xfrm flipH="1">
                <a:off x="5868145" y="4565610"/>
                <a:ext cx="2936724" cy="2292390"/>
                <a:chOff x="396452" y="4611293"/>
                <a:chExt cx="2876529" cy="2245402"/>
              </a:xfrm>
            </p:grpSpPr>
            <p:pic>
              <p:nvPicPr>
                <p:cNvPr id="17" name="그림 16">
                  <a:extLst>
                    <a:ext uri="{FF2B5EF4-FFF2-40B4-BE49-F238E27FC236}">
                      <a16:creationId xmlns:a16="http://schemas.microsoft.com/office/drawing/2014/main" id="{74923BAD-AFB6-8A1A-B802-682C8484F2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9713" t="37601" r="8622"/>
                <a:stretch>
                  <a:fillRect/>
                </a:stretch>
              </p:blipFill>
              <p:spPr>
                <a:xfrm flipH="1">
                  <a:off x="396452" y="4673612"/>
                  <a:ext cx="2876529" cy="2183083"/>
                </a:xfrm>
                <a:custGeom>
                  <a:avLst/>
                  <a:gdLst>
                    <a:gd name="connsiteX0" fmla="*/ 4092719 w 5638655"/>
                    <a:gd name="connsiteY0" fmla="*/ 17 h 4279340"/>
                    <a:gd name="connsiteX1" fmla="*/ 5188788 w 5638655"/>
                    <a:gd name="connsiteY1" fmla="*/ 459899 h 4279340"/>
                    <a:gd name="connsiteX2" fmla="*/ 5188787 w 5638655"/>
                    <a:gd name="connsiteY2" fmla="*/ 459898 h 4279340"/>
                    <a:gd name="connsiteX3" fmla="*/ 5178757 w 5638655"/>
                    <a:gd name="connsiteY3" fmla="*/ 2656190 h 4279340"/>
                    <a:gd name="connsiteX4" fmla="*/ 3540714 w 5638655"/>
                    <a:gd name="connsiteY4" fmla="*/ 4279340 h 4279340"/>
                    <a:gd name="connsiteX5" fmla="*/ 16909 w 5638655"/>
                    <a:gd name="connsiteY5" fmla="*/ 4279340 h 4279340"/>
                    <a:gd name="connsiteX6" fmla="*/ 6444 w 5638655"/>
                    <a:gd name="connsiteY6" fmla="*/ 4204400 h 4279340"/>
                    <a:gd name="connsiteX7" fmla="*/ 459898 w 5638655"/>
                    <a:gd name="connsiteY7" fmla="*/ 2959439 h 4279340"/>
                    <a:gd name="connsiteX8" fmla="*/ 2992496 w 5638655"/>
                    <a:gd name="connsiteY8" fmla="*/ 449869 h 4279340"/>
                    <a:gd name="connsiteX9" fmla="*/ 4092719 w 5638655"/>
                    <a:gd name="connsiteY9" fmla="*/ 17 h 4279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38655" h="4279340">
                      <a:moveTo>
                        <a:pt x="4092719" y="17"/>
                      </a:moveTo>
                      <a:cubicBezTo>
                        <a:pt x="4490170" y="1832"/>
                        <a:pt x="4886928" y="155269"/>
                        <a:pt x="5188788" y="459899"/>
                      </a:cubicBezTo>
                      <a:lnTo>
                        <a:pt x="5188787" y="459898"/>
                      </a:lnTo>
                      <a:cubicBezTo>
                        <a:pt x="5792506" y="1069157"/>
                        <a:pt x="5788016" y="2052470"/>
                        <a:pt x="5178757" y="2656190"/>
                      </a:cubicBezTo>
                      <a:lnTo>
                        <a:pt x="3540714" y="4279340"/>
                      </a:lnTo>
                      <a:lnTo>
                        <a:pt x="16909" y="4279340"/>
                      </a:lnTo>
                      <a:lnTo>
                        <a:pt x="6444" y="4204400"/>
                      </a:lnTo>
                      <a:cubicBezTo>
                        <a:pt x="-34165" y="3758729"/>
                        <a:pt x="117190" y="3299031"/>
                        <a:pt x="459898" y="2959439"/>
                      </a:cubicBezTo>
                      <a:lnTo>
                        <a:pt x="2992496" y="449869"/>
                      </a:lnTo>
                      <a:cubicBezTo>
                        <a:pt x="3297125" y="148009"/>
                        <a:pt x="3695268" y="-1798"/>
                        <a:pt x="4092719" y="17"/>
                      </a:cubicBezTo>
                      <a:close/>
                    </a:path>
                  </a:pathLst>
                </a:custGeom>
              </p:spPr>
            </p:pic>
            <p:sp>
              <p:nvSpPr>
                <p:cNvPr id="19" name="자유형: 도형 18">
                  <a:extLst>
                    <a:ext uri="{FF2B5EF4-FFF2-40B4-BE49-F238E27FC236}">
                      <a16:creationId xmlns:a16="http://schemas.microsoft.com/office/drawing/2014/main" id="{1CE36C93-8155-95B1-05A9-7D200347C1D0}"/>
                    </a:ext>
                  </a:extLst>
                </p:cNvPr>
                <p:cNvSpPr/>
                <p:nvPr/>
              </p:nvSpPr>
              <p:spPr>
                <a:xfrm rot="13484301" flipH="1">
                  <a:off x="714502" y="4611293"/>
                  <a:ext cx="1112910" cy="868812"/>
                </a:xfrm>
                <a:custGeom>
                  <a:avLst/>
                  <a:gdLst>
                    <a:gd name="connsiteX0" fmla="*/ 0 w 2181557"/>
                    <a:gd name="connsiteY0" fmla="*/ 150041 h 1703069"/>
                    <a:gd name="connsiteX1" fmla="*/ 0 w 2181557"/>
                    <a:gd name="connsiteY1" fmla="*/ 150040 h 1703069"/>
                    <a:gd name="connsiteX2" fmla="*/ 0 w 2181557"/>
                    <a:gd name="connsiteY2" fmla="*/ 150040 h 1703069"/>
                    <a:gd name="connsiteX3" fmla="*/ 454872 w 2181557"/>
                    <a:gd name="connsiteY3" fmla="*/ 1248197 h 1703069"/>
                    <a:gd name="connsiteX4" fmla="*/ 8018 w 2181557"/>
                    <a:gd name="connsiteY4" fmla="*/ 308828 h 1703069"/>
                    <a:gd name="connsiteX5" fmla="*/ 0 w 2181557"/>
                    <a:gd name="connsiteY5" fmla="*/ 150040 h 1703069"/>
                    <a:gd name="connsiteX6" fmla="*/ 7577 w 2181557"/>
                    <a:gd name="connsiteY6" fmla="*/ 0 h 1703069"/>
                    <a:gd name="connsiteX7" fmla="*/ 669901 w 2181557"/>
                    <a:gd name="connsiteY7" fmla="*/ 0 h 1703069"/>
                    <a:gd name="connsiteX8" fmla="*/ 2181557 w 2181557"/>
                    <a:gd name="connsiteY8" fmla="*/ 1511656 h 1703069"/>
                    <a:gd name="connsiteX9" fmla="*/ 2181556 w 2181557"/>
                    <a:gd name="connsiteY9" fmla="*/ 1511656 h 1703069"/>
                    <a:gd name="connsiteX10" fmla="*/ 2173751 w 2181557"/>
                    <a:gd name="connsiteY10" fmla="*/ 1666214 h 1703069"/>
                    <a:gd name="connsiteX11" fmla="*/ 2168127 w 2181557"/>
                    <a:gd name="connsiteY11" fmla="*/ 1703069 h 1703069"/>
                    <a:gd name="connsiteX12" fmla="*/ 1553029 w 2181557"/>
                    <a:gd name="connsiteY12" fmla="*/ 1703069 h 1703069"/>
                    <a:gd name="connsiteX13" fmla="*/ 454872 w 2181557"/>
                    <a:gd name="connsiteY13" fmla="*/ 1248197 h 17030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181557" h="1703069">
                      <a:moveTo>
                        <a:pt x="0" y="150041"/>
                      </a:moveTo>
                      <a:lnTo>
                        <a:pt x="0" y="150040"/>
                      </a:lnTo>
                      <a:lnTo>
                        <a:pt x="0" y="150040"/>
                      </a:lnTo>
                      <a:close/>
                      <a:moveTo>
                        <a:pt x="454872" y="1248197"/>
                      </a:moveTo>
                      <a:cubicBezTo>
                        <a:pt x="208959" y="1002285"/>
                        <a:pt x="45133" y="674286"/>
                        <a:pt x="8018" y="308828"/>
                      </a:cubicBezTo>
                      <a:lnTo>
                        <a:pt x="0" y="150040"/>
                      </a:lnTo>
                      <a:lnTo>
                        <a:pt x="7577" y="0"/>
                      </a:lnTo>
                      <a:lnTo>
                        <a:pt x="669901" y="0"/>
                      </a:lnTo>
                      <a:cubicBezTo>
                        <a:pt x="1504766" y="0"/>
                        <a:pt x="2181557" y="676791"/>
                        <a:pt x="2181557" y="1511656"/>
                      </a:cubicBezTo>
                      <a:lnTo>
                        <a:pt x="2181556" y="1511656"/>
                      </a:lnTo>
                      <a:cubicBezTo>
                        <a:pt x="2181556" y="1563835"/>
                        <a:pt x="2178912" y="1615396"/>
                        <a:pt x="2173751" y="1666214"/>
                      </a:cubicBezTo>
                      <a:lnTo>
                        <a:pt x="2168127" y="1703069"/>
                      </a:lnTo>
                      <a:lnTo>
                        <a:pt x="1553029" y="1703069"/>
                      </a:lnTo>
                      <a:cubicBezTo>
                        <a:pt x="1124172" y="1703069"/>
                        <a:pt x="735915" y="1529240"/>
                        <a:pt x="454872" y="124819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ko-KR" altLang="en-US" sz="1800" dirty="0">
                    <a:latin typeface="KoPub돋움체 Bold" panose="02020603020101020101" pitchFamily="18" charset="-127"/>
                  </a:endParaRPr>
                </a:p>
              </p:txBody>
            </p:sp>
          </p:grp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BC6AB845-F437-D8C7-54AA-DDA3E2DDC9B0}"/>
                  </a:ext>
                </a:extLst>
              </p:cNvPr>
              <p:cNvPicPr>
                <a:picLocks noChangeAspect="1"/>
              </p:cNvPicPr>
              <p:nvPr userDrawn="1"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9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7793"/>
              <a:stretch/>
            </p:blipFill>
            <p:spPr>
              <a:xfrm>
                <a:off x="7367081" y="4514232"/>
                <a:ext cx="2010078" cy="1198502"/>
              </a:xfrm>
              <a:prstGeom prst="rect">
                <a:avLst/>
              </a:prstGeom>
            </p:spPr>
          </p:pic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3B09838-ED80-CEDA-A583-306CC6D480B8}"/>
                </a:ext>
              </a:extLst>
            </p:cNvPr>
            <p:cNvSpPr/>
            <p:nvPr userDrawn="1"/>
          </p:nvSpPr>
          <p:spPr>
            <a:xfrm flipH="1">
              <a:off x="9152619" y="945871"/>
              <a:ext cx="2874792" cy="4348731"/>
            </a:xfrm>
            <a:prstGeom prst="rect">
              <a:avLst/>
            </a:prstGeom>
            <a:solidFill>
              <a:srgbClr val="EFECE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KoPub돋움체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5295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9;p7">
            <a:extLst>
              <a:ext uri="{FF2B5EF4-FFF2-40B4-BE49-F238E27FC236}">
                <a16:creationId xmlns:a16="http://schemas.microsoft.com/office/drawing/2014/main" id="{6EB43B1F-5B1B-5905-3113-B122392D57B4}"/>
              </a:ext>
            </a:extLst>
          </p:cNvPr>
          <p:cNvSpPr/>
          <p:nvPr userDrawn="1"/>
        </p:nvSpPr>
        <p:spPr>
          <a:xfrm>
            <a:off x="5835880" y="6603894"/>
            <a:ext cx="520241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900">
                <a:solidFill>
                  <a:srgbClr val="595959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Calibri"/>
                <a:sym typeface="Calibri"/>
              </a:rPr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900" dirty="0">
              <a:solidFill>
                <a:srgbClr val="595959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  <a:cs typeface="Calibri"/>
              <a:sym typeface="Calibri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7BC7E931-9066-E087-24D0-A505226C36CD}"/>
              </a:ext>
            </a:extLst>
          </p:cNvPr>
          <p:cNvSpPr/>
          <p:nvPr userDrawn="1"/>
        </p:nvSpPr>
        <p:spPr>
          <a:xfrm rot="10800000">
            <a:off x="479425" y="0"/>
            <a:ext cx="617153" cy="91967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1479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KoPub돋움체 Bold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E21ADFA-0840-F37A-B41A-B56E398C1AC5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14352" y="6497039"/>
            <a:ext cx="584198" cy="228301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BB1E04E-9084-FC75-F438-CE7521BAF85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10343" y="836312"/>
            <a:ext cx="10607690" cy="14822"/>
          </a:xfrm>
          <a:prstGeom prst="line">
            <a:avLst/>
          </a:prstGeom>
          <a:ln w="9525" cap="rnd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08F49D1C-8045-E6B5-6477-E6EAB686031A}"/>
              </a:ext>
            </a:extLst>
          </p:cNvPr>
          <p:cNvGrpSpPr/>
          <p:nvPr userDrawn="1"/>
        </p:nvGrpSpPr>
        <p:grpSpPr>
          <a:xfrm>
            <a:off x="11190695" y="6628839"/>
            <a:ext cx="502195" cy="103989"/>
            <a:chOff x="8265521" y="6596849"/>
            <a:chExt cx="439694" cy="91047"/>
          </a:xfrm>
        </p:grpSpPr>
        <p:sp>
          <p:nvSpPr>
            <p:cNvPr id="3" name="Rectangle 113">
              <a:extLst>
                <a:ext uri="{FF2B5EF4-FFF2-40B4-BE49-F238E27FC236}">
                  <a16:creationId xmlns:a16="http://schemas.microsoft.com/office/drawing/2014/main" id="{BE61DDED-476A-4F99-FD05-D491C245B6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71165" y="6596849"/>
              <a:ext cx="34050" cy="85126"/>
            </a:xfrm>
            <a:prstGeom prst="rect">
              <a:avLst/>
            </a:pr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5" name="Freeform 114">
              <a:extLst>
                <a:ext uri="{FF2B5EF4-FFF2-40B4-BE49-F238E27FC236}">
                  <a16:creationId xmlns:a16="http://schemas.microsoft.com/office/drawing/2014/main" id="{B32831B7-8DA5-B987-263B-46AEE41F1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6541" y="6596849"/>
              <a:ext cx="113255" cy="85126"/>
            </a:xfrm>
            <a:custGeom>
              <a:avLst/>
              <a:gdLst>
                <a:gd name="T0" fmla="*/ 0 w 153"/>
                <a:gd name="T1" fmla="*/ 0 h 115"/>
                <a:gd name="T2" fmla="*/ 0 w 153"/>
                <a:gd name="T3" fmla="*/ 24 h 115"/>
                <a:gd name="T4" fmla="*/ 53 w 153"/>
                <a:gd name="T5" fmla="*/ 24 h 115"/>
                <a:gd name="T6" fmla="*/ 53 w 153"/>
                <a:gd name="T7" fmla="*/ 115 h 115"/>
                <a:gd name="T8" fmla="*/ 99 w 153"/>
                <a:gd name="T9" fmla="*/ 115 h 115"/>
                <a:gd name="T10" fmla="*/ 99 w 153"/>
                <a:gd name="T11" fmla="*/ 24 h 115"/>
                <a:gd name="T12" fmla="*/ 153 w 153"/>
                <a:gd name="T13" fmla="*/ 24 h 115"/>
                <a:gd name="T14" fmla="*/ 153 w 153"/>
                <a:gd name="T15" fmla="*/ 0 h 115"/>
                <a:gd name="T16" fmla="*/ 0 w 153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3" h="115">
                  <a:moveTo>
                    <a:pt x="0" y="0"/>
                  </a:moveTo>
                  <a:lnTo>
                    <a:pt x="0" y="24"/>
                  </a:lnTo>
                  <a:lnTo>
                    <a:pt x="53" y="24"/>
                  </a:lnTo>
                  <a:lnTo>
                    <a:pt x="53" y="115"/>
                  </a:lnTo>
                  <a:lnTo>
                    <a:pt x="99" y="115"/>
                  </a:lnTo>
                  <a:lnTo>
                    <a:pt x="99" y="24"/>
                  </a:lnTo>
                  <a:lnTo>
                    <a:pt x="153" y="24"/>
                  </a:lnTo>
                  <a:lnTo>
                    <a:pt x="1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7" name="Freeform 115">
              <a:extLst>
                <a:ext uri="{FF2B5EF4-FFF2-40B4-BE49-F238E27FC236}">
                  <a16:creationId xmlns:a16="http://schemas.microsoft.com/office/drawing/2014/main" id="{E0D07ADC-D576-2E3E-D694-5B9408BB0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5521" y="6596849"/>
              <a:ext cx="111034" cy="85126"/>
            </a:xfrm>
            <a:custGeom>
              <a:avLst/>
              <a:gdLst>
                <a:gd name="T0" fmla="*/ 223 w 223"/>
                <a:gd name="T1" fmla="*/ 36 h 171"/>
                <a:gd name="T2" fmla="*/ 223 w 223"/>
                <a:gd name="T3" fmla="*/ 0 h 171"/>
                <a:gd name="T4" fmla="*/ 0 w 223"/>
                <a:gd name="T5" fmla="*/ 0 h 171"/>
                <a:gd name="T6" fmla="*/ 0 w 223"/>
                <a:gd name="T7" fmla="*/ 138 h 171"/>
                <a:gd name="T8" fmla="*/ 33 w 223"/>
                <a:gd name="T9" fmla="*/ 171 h 171"/>
                <a:gd name="T10" fmla="*/ 223 w 223"/>
                <a:gd name="T11" fmla="*/ 171 h 171"/>
                <a:gd name="T12" fmla="*/ 223 w 223"/>
                <a:gd name="T13" fmla="*/ 135 h 171"/>
                <a:gd name="T14" fmla="*/ 69 w 223"/>
                <a:gd name="T15" fmla="*/ 135 h 171"/>
                <a:gd name="T16" fmla="*/ 69 w 223"/>
                <a:gd name="T17" fmla="*/ 103 h 171"/>
                <a:gd name="T18" fmla="*/ 223 w 223"/>
                <a:gd name="T19" fmla="*/ 103 h 171"/>
                <a:gd name="T20" fmla="*/ 223 w 223"/>
                <a:gd name="T21" fmla="*/ 67 h 171"/>
                <a:gd name="T22" fmla="*/ 69 w 223"/>
                <a:gd name="T23" fmla="*/ 67 h 171"/>
                <a:gd name="T24" fmla="*/ 69 w 223"/>
                <a:gd name="T25" fmla="*/ 36 h 171"/>
                <a:gd name="T26" fmla="*/ 223 w 223"/>
                <a:gd name="T27" fmla="*/ 3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171">
                  <a:moveTo>
                    <a:pt x="223" y="36"/>
                  </a:moveTo>
                  <a:cubicBezTo>
                    <a:pt x="223" y="0"/>
                    <a:pt x="223" y="0"/>
                    <a:pt x="2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6"/>
                    <a:pt x="15" y="171"/>
                    <a:pt x="3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3" y="135"/>
                    <a:pt x="223" y="135"/>
                    <a:pt x="223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67"/>
                    <a:pt x="223" y="67"/>
                    <a:pt x="223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36"/>
                    <a:pt x="69" y="36"/>
                    <a:pt x="69" y="36"/>
                  </a:cubicBezTo>
                  <a:lnTo>
                    <a:pt x="223" y="36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8" name="Freeform 116">
              <a:extLst>
                <a:ext uri="{FF2B5EF4-FFF2-40B4-BE49-F238E27FC236}">
                  <a16:creationId xmlns:a16="http://schemas.microsoft.com/office/drawing/2014/main" id="{42FE5CAC-107E-11D8-4C4D-109A4A314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1974" y="6642002"/>
              <a:ext cx="85126" cy="45894"/>
            </a:xfrm>
            <a:custGeom>
              <a:avLst/>
              <a:gdLst>
                <a:gd name="T0" fmla="*/ 53 w 115"/>
                <a:gd name="T1" fmla="*/ 0 h 62"/>
                <a:gd name="T2" fmla="*/ 0 w 115"/>
                <a:gd name="T3" fmla="*/ 0 h 62"/>
                <a:gd name="T4" fmla="*/ 61 w 115"/>
                <a:gd name="T5" fmla="*/ 62 h 62"/>
                <a:gd name="T6" fmla="*/ 115 w 115"/>
                <a:gd name="T7" fmla="*/ 62 h 62"/>
                <a:gd name="T8" fmla="*/ 53 w 115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62">
                  <a:moveTo>
                    <a:pt x="53" y="0"/>
                  </a:moveTo>
                  <a:lnTo>
                    <a:pt x="0" y="0"/>
                  </a:lnTo>
                  <a:lnTo>
                    <a:pt x="61" y="62"/>
                  </a:lnTo>
                  <a:lnTo>
                    <a:pt x="115" y="62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15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0" name="Freeform 117">
              <a:extLst>
                <a:ext uri="{FF2B5EF4-FFF2-40B4-BE49-F238E27FC236}">
                  <a16:creationId xmlns:a16="http://schemas.microsoft.com/office/drawing/2014/main" id="{E1106C3C-8C49-1C19-18A0-4085CDD770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6821" y="6596849"/>
              <a:ext cx="118436" cy="85126"/>
            </a:xfrm>
            <a:custGeom>
              <a:avLst/>
              <a:gdLst>
                <a:gd name="T0" fmla="*/ 207 w 239"/>
                <a:gd name="T1" fmla="*/ 0 h 171"/>
                <a:gd name="T2" fmla="*/ 0 w 239"/>
                <a:gd name="T3" fmla="*/ 0 h 171"/>
                <a:gd name="T4" fmla="*/ 0 w 239"/>
                <a:gd name="T5" fmla="*/ 171 h 171"/>
                <a:gd name="T6" fmla="*/ 68 w 239"/>
                <a:gd name="T7" fmla="*/ 171 h 171"/>
                <a:gd name="T8" fmla="*/ 68 w 239"/>
                <a:gd name="T9" fmla="*/ 36 h 171"/>
                <a:gd name="T10" fmla="*/ 171 w 239"/>
                <a:gd name="T11" fmla="*/ 36 h 171"/>
                <a:gd name="T12" fmla="*/ 171 w 239"/>
                <a:gd name="T13" fmla="*/ 91 h 171"/>
                <a:gd name="T14" fmla="*/ 239 w 239"/>
                <a:gd name="T15" fmla="*/ 91 h 171"/>
                <a:gd name="T16" fmla="*/ 239 w 239"/>
                <a:gd name="T17" fmla="*/ 32 h 171"/>
                <a:gd name="T18" fmla="*/ 207 w 239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9" h="171">
                  <a:moveTo>
                    <a:pt x="20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68" y="171"/>
                    <a:pt x="68" y="171"/>
                    <a:pt x="68" y="171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91"/>
                    <a:pt x="171" y="91"/>
                    <a:pt x="171" y="91"/>
                  </a:cubicBezTo>
                  <a:cubicBezTo>
                    <a:pt x="239" y="91"/>
                    <a:pt x="239" y="91"/>
                    <a:pt x="239" y="9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39" y="14"/>
                    <a:pt x="225" y="0"/>
                    <a:pt x="207" y="0"/>
                  </a:cubicBezTo>
                  <a:close/>
                </a:path>
              </a:pathLst>
            </a:custGeom>
            <a:solidFill>
              <a:srgbClr val="F15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42EC8C9-918A-4C8A-9235-9E990FDEECAD}"/>
              </a:ext>
            </a:extLst>
          </p:cNvPr>
          <p:cNvGrpSpPr/>
          <p:nvPr userDrawn="1"/>
        </p:nvGrpSpPr>
        <p:grpSpPr>
          <a:xfrm>
            <a:off x="490168" y="228951"/>
            <a:ext cx="7838080" cy="624352"/>
            <a:chOff x="621826" y="253900"/>
            <a:chExt cx="7838080" cy="62435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A794E-6EB1-4565-BE4B-B0527B521834}"/>
                </a:ext>
              </a:extLst>
            </p:cNvPr>
            <p:cNvSpPr txBox="1"/>
            <p:nvPr/>
          </p:nvSpPr>
          <p:spPr>
            <a:xfrm>
              <a:off x="621826" y="253900"/>
              <a:ext cx="606409" cy="624352"/>
            </a:xfrm>
            <a:prstGeom prst="rect">
              <a:avLst/>
            </a:prstGeom>
            <a:noFill/>
          </p:spPr>
          <p:txBody>
            <a:bodyPr wrap="square" lIns="0" tIns="65317" rIns="0" bIns="65317">
              <a:spAutoFit/>
            </a:bodyPr>
            <a:lstStyle/>
            <a:p>
              <a:pPr algn="ctr"/>
              <a:endParaRPr lang="ko-KR" altLang="en-US" sz="3200" spc="-36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6857C84-71AF-4FB4-8D7F-F0892CDE75FB}"/>
                </a:ext>
              </a:extLst>
            </p:cNvPr>
            <p:cNvSpPr txBox="1"/>
            <p:nvPr/>
          </p:nvSpPr>
          <p:spPr>
            <a:xfrm>
              <a:off x="1291118" y="253900"/>
              <a:ext cx="7168788" cy="532019"/>
            </a:xfrm>
            <a:prstGeom prst="rect">
              <a:avLst/>
            </a:prstGeom>
            <a:noFill/>
          </p:spPr>
          <p:txBody>
            <a:bodyPr wrap="square" lIns="0" tIns="65317" rIns="65317" bIns="65317">
              <a:spAutoFit/>
            </a:bodyPr>
            <a:lstStyle/>
            <a:p>
              <a:r>
                <a:rPr lang="en-US" altLang="ko-KR" sz="2600" spc="-36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</a:t>
              </a:r>
              <a:endParaRPr lang="ko-KR" altLang="en-US" sz="2600" spc="-36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8738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6" r:id="rId2"/>
    <p:sldLayoutId id="2147483697" r:id="rId3"/>
    <p:sldLayoutId id="2147483698" r:id="rId4"/>
    <p:sldLayoutId id="2147483699" r:id="rId5"/>
    <p:sldLayoutId id="2147483700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02" userDrawn="1">
          <p15:clr>
            <a:srgbClr val="F26B43"/>
          </p15:clr>
        </p15:guide>
        <p15:guide id="4" pos="737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950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61" r:id="rId4"/>
    <p:sldLayoutId id="2147483675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3-us-west-2.amazonaws.com/px4-tools/PX4+Windows+Cygwin+Toolchain/PX4+Windows+Cygwin+Toolchain+0.9.msi" TargetMode="External"/><Relationship Id="rId2" Type="http://schemas.openxmlformats.org/officeDocument/2006/relationships/hyperlink" Target="https://github.com/PX4/windows-toolchain/releases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943B5B31-64F6-243F-8639-612402C8D221}"/>
              </a:ext>
            </a:extLst>
          </p:cNvPr>
          <p:cNvSpPr txBox="1"/>
          <p:nvPr/>
        </p:nvSpPr>
        <p:spPr>
          <a:xfrm>
            <a:off x="675208" y="2036213"/>
            <a:ext cx="6356896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en-US" altLang="ko-KR" sz="4000" spc="-300">
                <a:solidFill>
                  <a:srgbClr val="02259D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PX4 – Windows </a:t>
            </a:r>
            <a:r>
              <a:rPr lang="ko-KR" altLang="en-US" sz="4000" spc="-300">
                <a:solidFill>
                  <a:srgbClr val="02259D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설치가이드</a:t>
            </a:r>
            <a:endParaRPr lang="en-US" altLang="ko-KR" sz="4000" spc="-300" dirty="0">
              <a:solidFill>
                <a:srgbClr val="02259D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147ABC-FE16-AE3C-DF8F-0A93C9950052}"/>
              </a:ext>
            </a:extLst>
          </p:cNvPr>
          <p:cNvSpPr txBox="1"/>
          <p:nvPr/>
        </p:nvSpPr>
        <p:spPr>
          <a:xfrm>
            <a:off x="0" y="1411562"/>
            <a:ext cx="5820229" cy="436060"/>
          </a:xfrm>
          <a:prstGeom prst="round1Rect">
            <a:avLst>
              <a:gd name="adj" fmla="val 34169"/>
            </a:avLst>
          </a:prstGeom>
          <a:solidFill>
            <a:srgbClr val="02259D"/>
          </a:solidFill>
        </p:spPr>
        <p:txBody>
          <a:bodyPr wrap="none" tIns="0" bIns="0" anchor="ctr" anchorCtr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2400" spc="-15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        DNA </a:t>
            </a:r>
            <a:r>
              <a:rPr lang="ko-KR" altLang="en-US" sz="2400" spc="-15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기반 국가 지능화 핵심기술 개발</a:t>
            </a:r>
            <a:endParaRPr lang="en-US" altLang="ko-KR" sz="2400" spc="-15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7ABF0-ADE8-B89D-D5ED-D385B27B6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465" y="5796902"/>
            <a:ext cx="1557386" cy="6954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608E84B-67F3-1D32-917C-2E20F7C1A786}"/>
              </a:ext>
            </a:extLst>
          </p:cNvPr>
          <p:cNvSpPr txBox="1"/>
          <p:nvPr/>
        </p:nvSpPr>
        <p:spPr>
          <a:xfrm>
            <a:off x="7248128" y="337830"/>
            <a:ext cx="4440952" cy="614669"/>
          </a:xfrm>
          <a:prstGeom prst="rect">
            <a:avLst/>
          </a:prstGeom>
          <a:solidFill>
            <a:schemeClr val="bg1">
              <a:alpha val="77000"/>
            </a:schemeClr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lIns="0" rIns="0" rtlCol="0" anchor="ctr" anchorCtr="0">
            <a:noAutofit/>
          </a:bodyPr>
          <a:lstStyle/>
          <a:p>
            <a:pPr algn="ctr"/>
            <a:r>
              <a:rPr lang="ko-KR" altLang="en-US" sz="1500" kern="0" spc="-60" dirty="0" err="1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에어모빌리티본부</a:t>
            </a:r>
            <a:r>
              <a:rPr lang="ko-KR" altLang="en-US" sz="1500" kern="0" spc="-60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500" kern="0" spc="-60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JRM  </a:t>
            </a:r>
            <a:r>
              <a:rPr lang="ko-KR" altLang="en-US" sz="1500" kern="0" spc="-60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발표자료</a:t>
            </a:r>
            <a:r>
              <a:rPr lang="en-US" altLang="ko-KR" sz="1500" kern="0" spc="-60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(2024.04.22)</a:t>
            </a:r>
            <a:endParaRPr lang="ko-KR" altLang="en-US" sz="1500" kern="0" spc="-60" dirty="0">
              <a:gradFill>
                <a:gsLst>
                  <a:gs pos="0">
                    <a:schemeClr val="tx1"/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256267A-0FDE-544E-90ED-7A3108FA7CFA}"/>
              </a:ext>
            </a:extLst>
          </p:cNvPr>
          <p:cNvGrpSpPr/>
          <p:nvPr/>
        </p:nvGrpSpPr>
        <p:grpSpPr>
          <a:xfrm>
            <a:off x="10710238" y="6123070"/>
            <a:ext cx="1009735" cy="334879"/>
            <a:chOff x="12060238" y="4714876"/>
            <a:chExt cx="942975" cy="312738"/>
          </a:xfrm>
        </p:grpSpPr>
        <p:sp>
          <p:nvSpPr>
            <p:cNvPr id="5" name="Rectangle 113">
              <a:extLst>
                <a:ext uri="{FF2B5EF4-FFF2-40B4-BE49-F238E27FC236}">
                  <a16:creationId xmlns:a16="http://schemas.microsoft.com/office/drawing/2014/main" id="{D06850CE-4842-773E-0254-A9304BB994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30188" y="4714876"/>
              <a:ext cx="73025" cy="182563"/>
            </a:xfrm>
            <a:prstGeom prst="rect">
              <a:avLst/>
            </a:pr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6" name="Freeform 114">
              <a:extLst>
                <a:ext uri="{FF2B5EF4-FFF2-40B4-BE49-F238E27FC236}">
                  <a16:creationId xmlns:a16="http://schemas.microsoft.com/office/drawing/2014/main" id="{90D9330D-F086-510D-08F6-BA93B244E9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41226" y="4714876"/>
              <a:ext cx="242888" cy="182563"/>
            </a:xfrm>
            <a:custGeom>
              <a:avLst/>
              <a:gdLst>
                <a:gd name="T0" fmla="*/ 0 w 153"/>
                <a:gd name="T1" fmla="*/ 0 h 115"/>
                <a:gd name="T2" fmla="*/ 0 w 153"/>
                <a:gd name="T3" fmla="*/ 24 h 115"/>
                <a:gd name="T4" fmla="*/ 53 w 153"/>
                <a:gd name="T5" fmla="*/ 24 h 115"/>
                <a:gd name="T6" fmla="*/ 53 w 153"/>
                <a:gd name="T7" fmla="*/ 115 h 115"/>
                <a:gd name="T8" fmla="*/ 99 w 153"/>
                <a:gd name="T9" fmla="*/ 115 h 115"/>
                <a:gd name="T10" fmla="*/ 99 w 153"/>
                <a:gd name="T11" fmla="*/ 24 h 115"/>
                <a:gd name="T12" fmla="*/ 153 w 153"/>
                <a:gd name="T13" fmla="*/ 24 h 115"/>
                <a:gd name="T14" fmla="*/ 153 w 153"/>
                <a:gd name="T15" fmla="*/ 0 h 115"/>
                <a:gd name="T16" fmla="*/ 0 w 153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3" h="115">
                  <a:moveTo>
                    <a:pt x="0" y="0"/>
                  </a:moveTo>
                  <a:lnTo>
                    <a:pt x="0" y="24"/>
                  </a:lnTo>
                  <a:lnTo>
                    <a:pt x="53" y="24"/>
                  </a:lnTo>
                  <a:lnTo>
                    <a:pt x="53" y="115"/>
                  </a:lnTo>
                  <a:lnTo>
                    <a:pt x="99" y="115"/>
                  </a:lnTo>
                  <a:lnTo>
                    <a:pt x="99" y="24"/>
                  </a:lnTo>
                  <a:lnTo>
                    <a:pt x="153" y="24"/>
                  </a:lnTo>
                  <a:lnTo>
                    <a:pt x="1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7" name="Freeform 115">
              <a:extLst>
                <a:ext uri="{FF2B5EF4-FFF2-40B4-BE49-F238E27FC236}">
                  <a16:creationId xmlns:a16="http://schemas.microsoft.com/office/drawing/2014/main" id="{EDB87C94-1C78-6129-4C6A-85DF46D072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60238" y="4714876"/>
              <a:ext cx="238125" cy="182563"/>
            </a:xfrm>
            <a:custGeom>
              <a:avLst/>
              <a:gdLst>
                <a:gd name="T0" fmla="*/ 223 w 223"/>
                <a:gd name="T1" fmla="*/ 36 h 171"/>
                <a:gd name="T2" fmla="*/ 223 w 223"/>
                <a:gd name="T3" fmla="*/ 0 h 171"/>
                <a:gd name="T4" fmla="*/ 0 w 223"/>
                <a:gd name="T5" fmla="*/ 0 h 171"/>
                <a:gd name="T6" fmla="*/ 0 w 223"/>
                <a:gd name="T7" fmla="*/ 138 h 171"/>
                <a:gd name="T8" fmla="*/ 33 w 223"/>
                <a:gd name="T9" fmla="*/ 171 h 171"/>
                <a:gd name="T10" fmla="*/ 223 w 223"/>
                <a:gd name="T11" fmla="*/ 171 h 171"/>
                <a:gd name="T12" fmla="*/ 223 w 223"/>
                <a:gd name="T13" fmla="*/ 135 h 171"/>
                <a:gd name="T14" fmla="*/ 69 w 223"/>
                <a:gd name="T15" fmla="*/ 135 h 171"/>
                <a:gd name="T16" fmla="*/ 69 w 223"/>
                <a:gd name="T17" fmla="*/ 103 h 171"/>
                <a:gd name="T18" fmla="*/ 223 w 223"/>
                <a:gd name="T19" fmla="*/ 103 h 171"/>
                <a:gd name="T20" fmla="*/ 223 w 223"/>
                <a:gd name="T21" fmla="*/ 67 h 171"/>
                <a:gd name="T22" fmla="*/ 69 w 223"/>
                <a:gd name="T23" fmla="*/ 67 h 171"/>
                <a:gd name="T24" fmla="*/ 69 w 223"/>
                <a:gd name="T25" fmla="*/ 36 h 171"/>
                <a:gd name="T26" fmla="*/ 223 w 223"/>
                <a:gd name="T27" fmla="*/ 3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171">
                  <a:moveTo>
                    <a:pt x="223" y="36"/>
                  </a:moveTo>
                  <a:cubicBezTo>
                    <a:pt x="223" y="0"/>
                    <a:pt x="223" y="0"/>
                    <a:pt x="2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6"/>
                    <a:pt x="15" y="171"/>
                    <a:pt x="3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3" y="135"/>
                    <a:pt x="223" y="135"/>
                    <a:pt x="223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67"/>
                    <a:pt x="223" y="67"/>
                    <a:pt x="223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36"/>
                    <a:pt x="69" y="36"/>
                    <a:pt x="69" y="36"/>
                  </a:cubicBezTo>
                  <a:lnTo>
                    <a:pt x="223" y="36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8" name="Freeform 116">
              <a:extLst>
                <a:ext uri="{FF2B5EF4-FFF2-40B4-BE49-F238E27FC236}">
                  <a16:creationId xmlns:a16="http://schemas.microsoft.com/office/drawing/2014/main" id="{8BB64CFD-5BF5-90F3-D48E-AE7B8C731D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7463" y="4811713"/>
              <a:ext cx="182563" cy="98425"/>
            </a:xfrm>
            <a:custGeom>
              <a:avLst/>
              <a:gdLst>
                <a:gd name="T0" fmla="*/ 53 w 115"/>
                <a:gd name="T1" fmla="*/ 0 h 62"/>
                <a:gd name="T2" fmla="*/ 0 w 115"/>
                <a:gd name="T3" fmla="*/ 0 h 62"/>
                <a:gd name="T4" fmla="*/ 61 w 115"/>
                <a:gd name="T5" fmla="*/ 62 h 62"/>
                <a:gd name="T6" fmla="*/ 115 w 115"/>
                <a:gd name="T7" fmla="*/ 62 h 62"/>
                <a:gd name="T8" fmla="*/ 53 w 115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62">
                  <a:moveTo>
                    <a:pt x="53" y="0"/>
                  </a:moveTo>
                  <a:lnTo>
                    <a:pt x="0" y="0"/>
                  </a:lnTo>
                  <a:lnTo>
                    <a:pt x="61" y="62"/>
                  </a:lnTo>
                  <a:lnTo>
                    <a:pt x="115" y="62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15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9" name="Freeform 117">
              <a:extLst>
                <a:ext uri="{FF2B5EF4-FFF2-40B4-BE49-F238E27FC236}">
                  <a16:creationId xmlns:a16="http://schemas.microsoft.com/office/drawing/2014/main" id="{5AF30BED-ACC5-A52F-C7C2-FF7C153C7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20626" y="4714876"/>
              <a:ext cx="254000" cy="182563"/>
            </a:xfrm>
            <a:custGeom>
              <a:avLst/>
              <a:gdLst>
                <a:gd name="T0" fmla="*/ 207 w 239"/>
                <a:gd name="T1" fmla="*/ 0 h 171"/>
                <a:gd name="T2" fmla="*/ 0 w 239"/>
                <a:gd name="T3" fmla="*/ 0 h 171"/>
                <a:gd name="T4" fmla="*/ 0 w 239"/>
                <a:gd name="T5" fmla="*/ 171 h 171"/>
                <a:gd name="T6" fmla="*/ 68 w 239"/>
                <a:gd name="T7" fmla="*/ 171 h 171"/>
                <a:gd name="T8" fmla="*/ 68 w 239"/>
                <a:gd name="T9" fmla="*/ 36 h 171"/>
                <a:gd name="T10" fmla="*/ 171 w 239"/>
                <a:gd name="T11" fmla="*/ 36 h 171"/>
                <a:gd name="T12" fmla="*/ 171 w 239"/>
                <a:gd name="T13" fmla="*/ 91 h 171"/>
                <a:gd name="T14" fmla="*/ 239 w 239"/>
                <a:gd name="T15" fmla="*/ 91 h 171"/>
                <a:gd name="T16" fmla="*/ 239 w 239"/>
                <a:gd name="T17" fmla="*/ 32 h 171"/>
                <a:gd name="T18" fmla="*/ 207 w 239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9" h="171">
                  <a:moveTo>
                    <a:pt x="20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68" y="171"/>
                    <a:pt x="68" y="171"/>
                    <a:pt x="68" y="171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91"/>
                    <a:pt x="171" y="91"/>
                    <a:pt x="171" y="91"/>
                  </a:cubicBezTo>
                  <a:cubicBezTo>
                    <a:pt x="239" y="91"/>
                    <a:pt x="239" y="91"/>
                    <a:pt x="239" y="9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39" y="14"/>
                    <a:pt x="225" y="0"/>
                    <a:pt x="207" y="0"/>
                  </a:cubicBezTo>
                  <a:close/>
                </a:path>
              </a:pathLst>
            </a:custGeom>
            <a:solidFill>
              <a:srgbClr val="F15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0" name="Freeform 118">
              <a:extLst>
                <a:ext uri="{FF2B5EF4-FFF2-40B4-BE49-F238E27FC236}">
                  <a16:creationId xmlns:a16="http://schemas.microsoft.com/office/drawing/2014/main" id="{1A757909-F16A-F25B-04E2-236E633102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066588" y="4941888"/>
              <a:ext cx="76200" cy="82550"/>
            </a:xfrm>
            <a:custGeom>
              <a:avLst/>
              <a:gdLst>
                <a:gd name="T0" fmla="*/ 30 w 71"/>
                <a:gd name="T1" fmla="*/ 42 h 77"/>
                <a:gd name="T2" fmla="*/ 23 w 71"/>
                <a:gd name="T3" fmla="*/ 44 h 77"/>
                <a:gd name="T4" fmla="*/ 16 w 71"/>
                <a:gd name="T5" fmla="*/ 42 h 77"/>
                <a:gd name="T6" fmla="*/ 13 w 71"/>
                <a:gd name="T7" fmla="*/ 38 h 77"/>
                <a:gd name="T8" fmla="*/ 16 w 71"/>
                <a:gd name="T9" fmla="*/ 34 h 77"/>
                <a:gd name="T10" fmla="*/ 23 w 71"/>
                <a:gd name="T11" fmla="*/ 32 h 77"/>
                <a:gd name="T12" fmla="*/ 30 w 71"/>
                <a:gd name="T13" fmla="*/ 34 h 77"/>
                <a:gd name="T14" fmla="*/ 33 w 71"/>
                <a:gd name="T15" fmla="*/ 38 h 77"/>
                <a:gd name="T16" fmla="*/ 30 w 71"/>
                <a:gd name="T17" fmla="*/ 42 h 77"/>
                <a:gd name="T18" fmla="*/ 35 w 71"/>
                <a:gd name="T19" fmla="*/ 0 h 77"/>
                <a:gd name="T20" fmla="*/ 11 w 71"/>
                <a:gd name="T21" fmla="*/ 0 h 77"/>
                <a:gd name="T22" fmla="*/ 11 w 71"/>
                <a:gd name="T23" fmla="*/ 8 h 77"/>
                <a:gd name="T24" fmla="*/ 35 w 71"/>
                <a:gd name="T25" fmla="*/ 8 h 77"/>
                <a:gd name="T26" fmla="*/ 35 w 71"/>
                <a:gd name="T27" fmla="*/ 0 h 77"/>
                <a:gd name="T28" fmla="*/ 45 w 71"/>
                <a:gd name="T29" fmla="*/ 12 h 77"/>
                <a:gd name="T30" fmla="*/ 0 w 71"/>
                <a:gd name="T31" fmla="*/ 12 h 77"/>
                <a:gd name="T32" fmla="*/ 0 w 71"/>
                <a:gd name="T33" fmla="*/ 21 h 77"/>
                <a:gd name="T34" fmla="*/ 45 w 71"/>
                <a:gd name="T35" fmla="*/ 21 h 77"/>
                <a:gd name="T36" fmla="*/ 45 w 71"/>
                <a:gd name="T37" fmla="*/ 12 h 77"/>
                <a:gd name="T38" fmla="*/ 71 w 71"/>
                <a:gd name="T39" fmla="*/ 23 h 77"/>
                <a:gd name="T40" fmla="*/ 61 w 71"/>
                <a:gd name="T41" fmla="*/ 23 h 77"/>
                <a:gd name="T42" fmla="*/ 61 w 71"/>
                <a:gd name="T43" fmla="*/ 0 h 77"/>
                <a:gd name="T44" fmla="*/ 52 w 71"/>
                <a:gd name="T45" fmla="*/ 0 h 77"/>
                <a:gd name="T46" fmla="*/ 52 w 71"/>
                <a:gd name="T47" fmla="*/ 58 h 77"/>
                <a:gd name="T48" fmla="*/ 61 w 71"/>
                <a:gd name="T49" fmla="*/ 58 h 77"/>
                <a:gd name="T50" fmla="*/ 61 w 71"/>
                <a:gd name="T51" fmla="*/ 32 h 77"/>
                <a:gd name="T52" fmla="*/ 71 w 71"/>
                <a:gd name="T53" fmla="*/ 32 h 77"/>
                <a:gd name="T54" fmla="*/ 71 w 71"/>
                <a:gd name="T55" fmla="*/ 23 h 77"/>
                <a:gd name="T56" fmla="*/ 38 w 71"/>
                <a:gd name="T57" fmla="*/ 28 h 77"/>
                <a:gd name="T58" fmla="*/ 23 w 71"/>
                <a:gd name="T59" fmla="*/ 24 h 77"/>
                <a:gd name="T60" fmla="*/ 8 w 71"/>
                <a:gd name="T61" fmla="*/ 28 h 77"/>
                <a:gd name="T62" fmla="*/ 2 w 71"/>
                <a:gd name="T63" fmla="*/ 38 h 77"/>
                <a:gd name="T64" fmla="*/ 8 w 71"/>
                <a:gd name="T65" fmla="*/ 47 h 77"/>
                <a:gd name="T66" fmla="*/ 23 w 71"/>
                <a:gd name="T67" fmla="*/ 52 h 77"/>
                <a:gd name="T68" fmla="*/ 38 w 71"/>
                <a:gd name="T69" fmla="*/ 48 h 77"/>
                <a:gd name="T70" fmla="*/ 43 w 71"/>
                <a:gd name="T71" fmla="*/ 38 h 77"/>
                <a:gd name="T72" fmla="*/ 38 w 71"/>
                <a:gd name="T73" fmla="*/ 28 h 77"/>
                <a:gd name="T74" fmla="*/ 64 w 71"/>
                <a:gd name="T75" fmla="*/ 68 h 77"/>
                <a:gd name="T76" fmla="*/ 21 w 71"/>
                <a:gd name="T77" fmla="*/ 68 h 77"/>
                <a:gd name="T78" fmla="*/ 21 w 71"/>
                <a:gd name="T79" fmla="*/ 56 h 77"/>
                <a:gd name="T80" fmla="*/ 11 w 71"/>
                <a:gd name="T81" fmla="*/ 56 h 77"/>
                <a:gd name="T82" fmla="*/ 11 w 71"/>
                <a:gd name="T83" fmla="*/ 77 h 77"/>
                <a:gd name="T84" fmla="*/ 64 w 71"/>
                <a:gd name="T85" fmla="*/ 77 h 77"/>
                <a:gd name="T86" fmla="*/ 64 w 71"/>
                <a:gd name="T87" fmla="*/ 6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77">
                  <a:moveTo>
                    <a:pt x="30" y="42"/>
                  </a:moveTo>
                  <a:cubicBezTo>
                    <a:pt x="29" y="43"/>
                    <a:pt x="26" y="44"/>
                    <a:pt x="23" y="44"/>
                  </a:cubicBezTo>
                  <a:cubicBezTo>
                    <a:pt x="20" y="44"/>
                    <a:pt x="17" y="43"/>
                    <a:pt x="16" y="42"/>
                  </a:cubicBezTo>
                  <a:cubicBezTo>
                    <a:pt x="14" y="41"/>
                    <a:pt x="13" y="40"/>
                    <a:pt x="13" y="38"/>
                  </a:cubicBezTo>
                  <a:cubicBezTo>
                    <a:pt x="13" y="36"/>
                    <a:pt x="14" y="35"/>
                    <a:pt x="16" y="34"/>
                  </a:cubicBezTo>
                  <a:cubicBezTo>
                    <a:pt x="17" y="33"/>
                    <a:pt x="20" y="32"/>
                    <a:pt x="23" y="32"/>
                  </a:cubicBezTo>
                  <a:cubicBezTo>
                    <a:pt x="26" y="32"/>
                    <a:pt x="28" y="33"/>
                    <a:pt x="30" y="34"/>
                  </a:cubicBezTo>
                  <a:cubicBezTo>
                    <a:pt x="32" y="35"/>
                    <a:pt x="33" y="36"/>
                    <a:pt x="33" y="38"/>
                  </a:cubicBezTo>
                  <a:cubicBezTo>
                    <a:pt x="33" y="40"/>
                    <a:pt x="32" y="41"/>
                    <a:pt x="30" y="42"/>
                  </a:cubicBezTo>
                  <a:close/>
                  <a:moveTo>
                    <a:pt x="3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35" y="8"/>
                    <a:pt x="35" y="8"/>
                    <a:pt x="35" y="8"/>
                  </a:cubicBezTo>
                  <a:lnTo>
                    <a:pt x="35" y="0"/>
                  </a:lnTo>
                  <a:close/>
                  <a:moveTo>
                    <a:pt x="45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5" y="21"/>
                    <a:pt x="45" y="21"/>
                    <a:pt x="45" y="21"/>
                  </a:cubicBezTo>
                  <a:lnTo>
                    <a:pt x="45" y="12"/>
                  </a:lnTo>
                  <a:close/>
                  <a:moveTo>
                    <a:pt x="71" y="23"/>
                  </a:moveTo>
                  <a:cubicBezTo>
                    <a:pt x="61" y="23"/>
                    <a:pt x="61" y="23"/>
                    <a:pt x="61" y="23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58"/>
                    <a:pt x="52" y="58"/>
                    <a:pt x="52" y="58"/>
                  </a:cubicBezTo>
                  <a:cubicBezTo>
                    <a:pt x="61" y="58"/>
                    <a:pt x="61" y="58"/>
                    <a:pt x="61" y="58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71" y="32"/>
                    <a:pt x="71" y="32"/>
                    <a:pt x="71" y="32"/>
                  </a:cubicBezTo>
                  <a:lnTo>
                    <a:pt x="71" y="23"/>
                  </a:lnTo>
                  <a:close/>
                  <a:moveTo>
                    <a:pt x="38" y="28"/>
                  </a:moveTo>
                  <a:cubicBezTo>
                    <a:pt x="34" y="25"/>
                    <a:pt x="29" y="24"/>
                    <a:pt x="23" y="24"/>
                  </a:cubicBezTo>
                  <a:cubicBezTo>
                    <a:pt x="17" y="24"/>
                    <a:pt x="12" y="25"/>
                    <a:pt x="8" y="28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1"/>
                    <a:pt x="4" y="45"/>
                    <a:pt x="8" y="47"/>
                  </a:cubicBezTo>
                  <a:cubicBezTo>
                    <a:pt x="12" y="50"/>
                    <a:pt x="17" y="52"/>
                    <a:pt x="23" y="52"/>
                  </a:cubicBezTo>
                  <a:cubicBezTo>
                    <a:pt x="29" y="52"/>
                    <a:pt x="34" y="50"/>
                    <a:pt x="38" y="48"/>
                  </a:cubicBezTo>
                  <a:cubicBezTo>
                    <a:pt x="41" y="45"/>
                    <a:pt x="43" y="42"/>
                    <a:pt x="43" y="38"/>
                  </a:cubicBezTo>
                  <a:cubicBezTo>
                    <a:pt x="43" y="34"/>
                    <a:pt x="41" y="31"/>
                    <a:pt x="38" y="28"/>
                  </a:cubicBezTo>
                  <a:close/>
                  <a:moveTo>
                    <a:pt x="64" y="68"/>
                  </a:moveTo>
                  <a:cubicBezTo>
                    <a:pt x="21" y="68"/>
                    <a:pt x="21" y="68"/>
                    <a:pt x="21" y="6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77"/>
                    <a:pt x="11" y="77"/>
                    <a:pt x="11" y="77"/>
                  </a:cubicBezTo>
                  <a:cubicBezTo>
                    <a:pt x="64" y="77"/>
                    <a:pt x="64" y="77"/>
                    <a:pt x="64" y="77"/>
                  </a:cubicBezTo>
                  <a:lnTo>
                    <a:pt x="64" y="68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1" name="Freeform 119">
              <a:extLst>
                <a:ext uri="{FF2B5EF4-FFF2-40B4-BE49-F238E27FC236}">
                  <a16:creationId xmlns:a16="http://schemas.microsoft.com/office/drawing/2014/main" id="{89396679-4BA1-CA86-9339-FD3623193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71363" y="4945063"/>
              <a:ext cx="77788" cy="80963"/>
            </a:xfrm>
            <a:custGeom>
              <a:avLst/>
              <a:gdLst>
                <a:gd name="T0" fmla="*/ 72 w 72"/>
                <a:gd name="T1" fmla="*/ 37 h 76"/>
                <a:gd name="T2" fmla="*/ 40 w 72"/>
                <a:gd name="T3" fmla="*/ 37 h 76"/>
                <a:gd name="T4" fmla="*/ 40 w 72"/>
                <a:gd name="T5" fmla="*/ 50 h 76"/>
                <a:gd name="T6" fmla="*/ 63 w 72"/>
                <a:gd name="T7" fmla="*/ 50 h 76"/>
                <a:gd name="T8" fmla="*/ 63 w 72"/>
                <a:gd name="T9" fmla="*/ 76 h 76"/>
                <a:gd name="T10" fmla="*/ 53 w 72"/>
                <a:gd name="T11" fmla="*/ 76 h 76"/>
                <a:gd name="T12" fmla="*/ 53 w 72"/>
                <a:gd name="T13" fmla="*/ 59 h 76"/>
                <a:gd name="T14" fmla="*/ 9 w 72"/>
                <a:gd name="T15" fmla="*/ 59 h 76"/>
                <a:gd name="T16" fmla="*/ 9 w 72"/>
                <a:gd name="T17" fmla="*/ 50 h 76"/>
                <a:gd name="T18" fmla="*/ 30 w 72"/>
                <a:gd name="T19" fmla="*/ 50 h 76"/>
                <a:gd name="T20" fmla="*/ 30 w 72"/>
                <a:gd name="T21" fmla="*/ 37 h 76"/>
                <a:gd name="T22" fmla="*/ 0 w 72"/>
                <a:gd name="T23" fmla="*/ 37 h 76"/>
                <a:gd name="T24" fmla="*/ 0 w 72"/>
                <a:gd name="T25" fmla="*/ 28 h 76"/>
                <a:gd name="T26" fmla="*/ 50 w 72"/>
                <a:gd name="T27" fmla="*/ 28 h 76"/>
                <a:gd name="T28" fmla="*/ 52 w 72"/>
                <a:gd name="T29" fmla="*/ 19 h 76"/>
                <a:gd name="T30" fmla="*/ 53 w 72"/>
                <a:gd name="T31" fmla="*/ 9 h 76"/>
                <a:gd name="T32" fmla="*/ 8 w 72"/>
                <a:gd name="T33" fmla="*/ 9 h 76"/>
                <a:gd name="T34" fmla="*/ 8 w 72"/>
                <a:gd name="T35" fmla="*/ 0 h 76"/>
                <a:gd name="T36" fmla="*/ 64 w 72"/>
                <a:gd name="T37" fmla="*/ 0 h 76"/>
                <a:gd name="T38" fmla="*/ 64 w 72"/>
                <a:gd name="T39" fmla="*/ 7 h 76"/>
                <a:gd name="T40" fmla="*/ 62 w 72"/>
                <a:gd name="T41" fmla="*/ 15 h 76"/>
                <a:gd name="T42" fmla="*/ 61 w 72"/>
                <a:gd name="T43" fmla="*/ 22 h 76"/>
                <a:gd name="T44" fmla="*/ 60 w 72"/>
                <a:gd name="T45" fmla="*/ 28 h 76"/>
                <a:gd name="T46" fmla="*/ 72 w 72"/>
                <a:gd name="T47" fmla="*/ 28 h 76"/>
                <a:gd name="T48" fmla="*/ 72 w 72"/>
                <a:gd name="T49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2" h="76">
                  <a:moveTo>
                    <a:pt x="72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63" y="50"/>
                    <a:pt x="63" y="50"/>
                    <a:pt x="63" y="50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6"/>
                    <a:pt x="51" y="23"/>
                    <a:pt x="52" y="19"/>
                  </a:cubicBezTo>
                  <a:cubicBezTo>
                    <a:pt x="53" y="16"/>
                    <a:pt x="53" y="12"/>
                    <a:pt x="53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1"/>
                    <a:pt x="64" y="4"/>
                    <a:pt x="64" y="7"/>
                  </a:cubicBezTo>
                  <a:cubicBezTo>
                    <a:pt x="63" y="10"/>
                    <a:pt x="63" y="13"/>
                    <a:pt x="62" y="15"/>
                  </a:cubicBezTo>
                  <a:cubicBezTo>
                    <a:pt x="62" y="18"/>
                    <a:pt x="61" y="20"/>
                    <a:pt x="61" y="22"/>
                  </a:cubicBezTo>
                  <a:cubicBezTo>
                    <a:pt x="61" y="24"/>
                    <a:pt x="60" y="26"/>
                    <a:pt x="60" y="28"/>
                  </a:cubicBezTo>
                  <a:cubicBezTo>
                    <a:pt x="72" y="28"/>
                    <a:pt x="72" y="28"/>
                    <a:pt x="72" y="28"/>
                  </a:cubicBezTo>
                  <a:lnTo>
                    <a:pt x="72" y="37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2" name="Freeform 120">
              <a:extLst>
                <a:ext uri="{FF2B5EF4-FFF2-40B4-BE49-F238E27FC236}">
                  <a16:creationId xmlns:a16="http://schemas.microsoft.com/office/drawing/2014/main" id="{626B0E26-9FB9-293A-4E1E-51AD531A02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282488" y="4941888"/>
              <a:ext cx="71438" cy="82550"/>
            </a:xfrm>
            <a:custGeom>
              <a:avLst/>
              <a:gdLst>
                <a:gd name="T0" fmla="*/ 66 w 67"/>
                <a:gd name="T1" fmla="*/ 57 h 77"/>
                <a:gd name="T2" fmla="*/ 57 w 67"/>
                <a:gd name="T3" fmla="*/ 57 h 77"/>
                <a:gd name="T4" fmla="*/ 57 w 67"/>
                <a:gd name="T5" fmla="*/ 28 h 77"/>
                <a:gd name="T6" fmla="*/ 42 w 67"/>
                <a:gd name="T7" fmla="*/ 28 h 77"/>
                <a:gd name="T8" fmla="*/ 42 w 67"/>
                <a:gd name="T9" fmla="*/ 18 h 77"/>
                <a:gd name="T10" fmla="*/ 57 w 67"/>
                <a:gd name="T11" fmla="*/ 18 h 77"/>
                <a:gd name="T12" fmla="*/ 57 w 67"/>
                <a:gd name="T13" fmla="*/ 0 h 77"/>
                <a:gd name="T14" fmla="*/ 66 w 67"/>
                <a:gd name="T15" fmla="*/ 0 h 77"/>
                <a:gd name="T16" fmla="*/ 66 w 67"/>
                <a:gd name="T17" fmla="*/ 57 h 77"/>
                <a:gd name="T18" fmla="*/ 67 w 67"/>
                <a:gd name="T19" fmla="*/ 77 h 77"/>
                <a:gd name="T20" fmla="*/ 14 w 67"/>
                <a:gd name="T21" fmla="*/ 77 h 77"/>
                <a:gd name="T22" fmla="*/ 14 w 67"/>
                <a:gd name="T23" fmla="*/ 52 h 77"/>
                <a:gd name="T24" fmla="*/ 23 w 67"/>
                <a:gd name="T25" fmla="*/ 52 h 77"/>
                <a:gd name="T26" fmla="*/ 23 w 67"/>
                <a:gd name="T27" fmla="*/ 68 h 77"/>
                <a:gd name="T28" fmla="*/ 67 w 67"/>
                <a:gd name="T29" fmla="*/ 68 h 77"/>
                <a:gd name="T30" fmla="*/ 67 w 67"/>
                <a:gd name="T31" fmla="*/ 77 h 77"/>
                <a:gd name="T32" fmla="*/ 19 w 67"/>
                <a:gd name="T33" fmla="*/ 14 h 77"/>
                <a:gd name="T34" fmla="*/ 5 w 67"/>
                <a:gd name="T35" fmla="*/ 14 h 77"/>
                <a:gd name="T36" fmla="*/ 5 w 67"/>
                <a:gd name="T37" fmla="*/ 5 h 77"/>
                <a:gd name="T38" fmla="*/ 43 w 67"/>
                <a:gd name="T39" fmla="*/ 5 h 77"/>
                <a:gd name="T40" fmla="*/ 43 w 67"/>
                <a:gd name="T41" fmla="*/ 14 h 77"/>
                <a:gd name="T42" fmla="*/ 29 w 67"/>
                <a:gd name="T43" fmla="*/ 14 h 77"/>
                <a:gd name="T44" fmla="*/ 29 w 67"/>
                <a:gd name="T45" fmla="*/ 15 h 77"/>
                <a:gd name="T46" fmla="*/ 31 w 67"/>
                <a:gd name="T47" fmla="*/ 24 h 77"/>
                <a:gd name="T48" fmla="*/ 36 w 67"/>
                <a:gd name="T49" fmla="*/ 30 h 77"/>
                <a:gd name="T50" fmla="*/ 41 w 67"/>
                <a:gd name="T51" fmla="*/ 35 h 77"/>
                <a:gd name="T52" fmla="*/ 46 w 67"/>
                <a:gd name="T53" fmla="*/ 37 h 77"/>
                <a:gd name="T54" fmla="*/ 41 w 67"/>
                <a:gd name="T55" fmla="*/ 45 h 77"/>
                <a:gd name="T56" fmla="*/ 37 w 67"/>
                <a:gd name="T57" fmla="*/ 43 h 77"/>
                <a:gd name="T58" fmla="*/ 32 w 67"/>
                <a:gd name="T59" fmla="*/ 40 h 77"/>
                <a:gd name="T60" fmla="*/ 28 w 67"/>
                <a:gd name="T61" fmla="*/ 36 h 77"/>
                <a:gd name="T62" fmla="*/ 24 w 67"/>
                <a:gd name="T63" fmla="*/ 32 h 77"/>
                <a:gd name="T64" fmla="*/ 21 w 67"/>
                <a:gd name="T65" fmla="*/ 36 h 77"/>
                <a:gd name="T66" fmla="*/ 17 w 67"/>
                <a:gd name="T67" fmla="*/ 41 h 77"/>
                <a:gd name="T68" fmla="*/ 11 w 67"/>
                <a:gd name="T69" fmla="*/ 45 h 77"/>
                <a:gd name="T70" fmla="*/ 7 w 67"/>
                <a:gd name="T71" fmla="*/ 48 h 77"/>
                <a:gd name="T72" fmla="*/ 0 w 67"/>
                <a:gd name="T73" fmla="*/ 40 h 77"/>
                <a:gd name="T74" fmla="*/ 6 w 67"/>
                <a:gd name="T75" fmla="*/ 36 h 77"/>
                <a:gd name="T76" fmla="*/ 13 w 67"/>
                <a:gd name="T77" fmla="*/ 31 h 77"/>
                <a:gd name="T78" fmla="*/ 17 w 67"/>
                <a:gd name="T79" fmla="*/ 24 h 77"/>
                <a:gd name="T80" fmla="*/ 19 w 67"/>
                <a:gd name="T81" fmla="*/ 15 h 77"/>
                <a:gd name="T82" fmla="*/ 19 w 67"/>
                <a:gd name="T83" fmla="*/ 1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7" h="77">
                  <a:moveTo>
                    <a:pt x="66" y="57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6" y="0"/>
                    <a:pt x="66" y="0"/>
                    <a:pt x="66" y="0"/>
                  </a:cubicBezTo>
                  <a:lnTo>
                    <a:pt x="66" y="57"/>
                  </a:lnTo>
                  <a:close/>
                  <a:moveTo>
                    <a:pt x="67" y="77"/>
                  </a:moveTo>
                  <a:cubicBezTo>
                    <a:pt x="14" y="77"/>
                    <a:pt x="14" y="77"/>
                    <a:pt x="14" y="77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67" y="68"/>
                    <a:pt x="67" y="68"/>
                    <a:pt x="67" y="68"/>
                  </a:cubicBezTo>
                  <a:lnTo>
                    <a:pt x="67" y="77"/>
                  </a:lnTo>
                  <a:close/>
                  <a:moveTo>
                    <a:pt x="19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8"/>
                    <a:pt x="30" y="21"/>
                    <a:pt x="31" y="24"/>
                  </a:cubicBezTo>
                  <a:cubicBezTo>
                    <a:pt x="32" y="26"/>
                    <a:pt x="34" y="28"/>
                    <a:pt x="36" y="30"/>
                  </a:cubicBezTo>
                  <a:cubicBezTo>
                    <a:pt x="38" y="32"/>
                    <a:pt x="39" y="34"/>
                    <a:pt x="41" y="35"/>
                  </a:cubicBezTo>
                  <a:cubicBezTo>
                    <a:pt x="43" y="35"/>
                    <a:pt x="44" y="36"/>
                    <a:pt x="46" y="37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9" y="45"/>
                    <a:pt x="38" y="44"/>
                    <a:pt x="37" y="43"/>
                  </a:cubicBezTo>
                  <a:cubicBezTo>
                    <a:pt x="35" y="42"/>
                    <a:pt x="34" y="41"/>
                    <a:pt x="32" y="40"/>
                  </a:cubicBezTo>
                  <a:cubicBezTo>
                    <a:pt x="30" y="38"/>
                    <a:pt x="29" y="37"/>
                    <a:pt x="28" y="36"/>
                  </a:cubicBezTo>
                  <a:cubicBezTo>
                    <a:pt x="26" y="35"/>
                    <a:pt x="25" y="33"/>
                    <a:pt x="24" y="32"/>
                  </a:cubicBezTo>
                  <a:cubicBezTo>
                    <a:pt x="23" y="33"/>
                    <a:pt x="22" y="35"/>
                    <a:pt x="21" y="36"/>
                  </a:cubicBezTo>
                  <a:cubicBezTo>
                    <a:pt x="20" y="38"/>
                    <a:pt x="19" y="40"/>
                    <a:pt x="17" y="41"/>
                  </a:cubicBezTo>
                  <a:cubicBezTo>
                    <a:pt x="15" y="43"/>
                    <a:pt x="13" y="44"/>
                    <a:pt x="11" y="45"/>
                  </a:cubicBezTo>
                  <a:cubicBezTo>
                    <a:pt x="10" y="46"/>
                    <a:pt x="8" y="47"/>
                    <a:pt x="7" y="4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2" y="39"/>
                    <a:pt x="4" y="38"/>
                    <a:pt x="6" y="36"/>
                  </a:cubicBezTo>
                  <a:cubicBezTo>
                    <a:pt x="8" y="35"/>
                    <a:pt x="11" y="33"/>
                    <a:pt x="13" y="31"/>
                  </a:cubicBezTo>
                  <a:cubicBezTo>
                    <a:pt x="15" y="29"/>
                    <a:pt x="16" y="27"/>
                    <a:pt x="17" y="24"/>
                  </a:cubicBezTo>
                  <a:cubicBezTo>
                    <a:pt x="19" y="21"/>
                    <a:pt x="19" y="18"/>
                    <a:pt x="19" y="15"/>
                  </a:cubicBezTo>
                  <a:lnTo>
                    <a:pt x="19" y="14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3" name="Freeform 121">
              <a:extLst>
                <a:ext uri="{FF2B5EF4-FFF2-40B4-BE49-F238E27FC236}">
                  <a16:creationId xmlns:a16="http://schemas.microsoft.com/office/drawing/2014/main" id="{A6E4CA9A-3D87-BE73-2E4E-DBFE2B205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87263" y="4941888"/>
              <a:ext cx="79375" cy="84138"/>
            </a:xfrm>
            <a:custGeom>
              <a:avLst/>
              <a:gdLst>
                <a:gd name="T0" fmla="*/ 20 w 74"/>
                <a:gd name="T1" fmla="*/ 17 h 79"/>
                <a:gd name="T2" fmla="*/ 5 w 74"/>
                <a:gd name="T3" fmla="*/ 17 h 79"/>
                <a:gd name="T4" fmla="*/ 5 w 74"/>
                <a:gd name="T5" fmla="*/ 8 h 79"/>
                <a:gd name="T6" fmla="*/ 46 w 74"/>
                <a:gd name="T7" fmla="*/ 8 h 79"/>
                <a:gd name="T8" fmla="*/ 46 w 74"/>
                <a:gd name="T9" fmla="*/ 17 h 79"/>
                <a:gd name="T10" fmla="*/ 30 w 74"/>
                <a:gd name="T11" fmla="*/ 17 h 79"/>
                <a:gd name="T12" fmla="*/ 30 w 74"/>
                <a:gd name="T13" fmla="*/ 21 h 79"/>
                <a:gd name="T14" fmla="*/ 32 w 74"/>
                <a:gd name="T15" fmla="*/ 31 h 79"/>
                <a:gd name="T16" fmla="*/ 36 w 74"/>
                <a:gd name="T17" fmla="*/ 43 h 79"/>
                <a:gd name="T18" fmla="*/ 43 w 74"/>
                <a:gd name="T19" fmla="*/ 51 h 79"/>
                <a:gd name="T20" fmla="*/ 49 w 74"/>
                <a:gd name="T21" fmla="*/ 55 h 79"/>
                <a:gd name="T22" fmla="*/ 43 w 74"/>
                <a:gd name="T23" fmla="*/ 63 h 79"/>
                <a:gd name="T24" fmla="*/ 39 w 74"/>
                <a:gd name="T25" fmla="*/ 60 h 79"/>
                <a:gd name="T26" fmla="*/ 32 w 74"/>
                <a:gd name="T27" fmla="*/ 54 h 79"/>
                <a:gd name="T28" fmla="*/ 28 w 74"/>
                <a:gd name="T29" fmla="*/ 49 h 79"/>
                <a:gd name="T30" fmla="*/ 26 w 74"/>
                <a:gd name="T31" fmla="*/ 43 h 79"/>
                <a:gd name="T32" fmla="*/ 22 w 74"/>
                <a:gd name="T33" fmla="*/ 50 h 79"/>
                <a:gd name="T34" fmla="*/ 18 w 74"/>
                <a:gd name="T35" fmla="*/ 56 h 79"/>
                <a:gd name="T36" fmla="*/ 13 w 74"/>
                <a:gd name="T37" fmla="*/ 61 h 79"/>
                <a:gd name="T38" fmla="*/ 7 w 74"/>
                <a:gd name="T39" fmla="*/ 66 h 79"/>
                <a:gd name="T40" fmla="*/ 0 w 74"/>
                <a:gd name="T41" fmla="*/ 59 h 79"/>
                <a:gd name="T42" fmla="*/ 8 w 74"/>
                <a:gd name="T43" fmla="*/ 51 h 79"/>
                <a:gd name="T44" fmla="*/ 15 w 74"/>
                <a:gd name="T45" fmla="*/ 42 h 79"/>
                <a:gd name="T46" fmla="*/ 19 w 74"/>
                <a:gd name="T47" fmla="*/ 30 h 79"/>
                <a:gd name="T48" fmla="*/ 20 w 74"/>
                <a:gd name="T49" fmla="*/ 21 h 79"/>
                <a:gd name="T50" fmla="*/ 20 w 74"/>
                <a:gd name="T51" fmla="*/ 17 h 79"/>
                <a:gd name="T52" fmla="*/ 74 w 74"/>
                <a:gd name="T53" fmla="*/ 41 h 79"/>
                <a:gd name="T54" fmla="*/ 64 w 74"/>
                <a:gd name="T55" fmla="*/ 41 h 79"/>
                <a:gd name="T56" fmla="*/ 64 w 74"/>
                <a:gd name="T57" fmla="*/ 79 h 79"/>
                <a:gd name="T58" fmla="*/ 55 w 74"/>
                <a:gd name="T59" fmla="*/ 79 h 79"/>
                <a:gd name="T60" fmla="*/ 55 w 74"/>
                <a:gd name="T61" fmla="*/ 0 h 79"/>
                <a:gd name="T62" fmla="*/ 64 w 74"/>
                <a:gd name="T63" fmla="*/ 0 h 79"/>
                <a:gd name="T64" fmla="*/ 64 w 74"/>
                <a:gd name="T65" fmla="*/ 31 h 79"/>
                <a:gd name="T66" fmla="*/ 74 w 74"/>
                <a:gd name="T67" fmla="*/ 31 h 79"/>
                <a:gd name="T68" fmla="*/ 74 w 74"/>
                <a:gd name="T69" fmla="*/ 4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4" h="79">
                  <a:moveTo>
                    <a:pt x="20" y="17"/>
                  </a:moveTo>
                  <a:cubicBezTo>
                    <a:pt x="5" y="17"/>
                    <a:pt x="5" y="17"/>
                    <a:pt x="5" y="1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3"/>
                    <a:pt x="31" y="26"/>
                    <a:pt x="32" y="31"/>
                  </a:cubicBezTo>
                  <a:cubicBezTo>
                    <a:pt x="32" y="36"/>
                    <a:pt x="34" y="40"/>
                    <a:pt x="36" y="43"/>
                  </a:cubicBezTo>
                  <a:cubicBezTo>
                    <a:pt x="39" y="47"/>
                    <a:pt x="41" y="49"/>
                    <a:pt x="43" y="51"/>
                  </a:cubicBezTo>
                  <a:cubicBezTo>
                    <a:pt x="46" y="53"/>
                    <a:pt x="48" y="55"/>
                    <a:pt x="49" y="55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2" y="63"/>
                    <a:pt x="41" y="62"/>
                    <a:pt x="39" y="60"/>
                  </a:cubicBezTo>
                  <a:cubicBezTo>
                    <a:pt x="37" y="59"/>
                    <a:pt x="35" y="57"/>
                    <a:pt x="32" y="54"/>
                  </a:cubicBezTo>
                  <a:cubicBezTo>
                    <a:pt x="31" y="53"/>
                    <a:pt x="30" y="51"/>
                    <a:pt x="28" y="49"/>
                  </a:cubicBezTo>
                  <a:cubicBezTo>
                    <a:pt x="27" y="47"/>
                    <a:pt x="26" y="45"/>
                    <a:pt x="26" y="43"/>
                  </a:cubicBezTo>
                  <a:cubicBezTo>
                    <a:pt x="25" y="45"/>
                    <a:pt x="24" y="47"/>
                    <a:pt x="22" y="50"/>
                  </a:cubicBezTo>
                  <a:cubicBezTo>
                    <a:pt x="21" y="52"/>
                    <a:pt x="20" y="54"/>
                    <a:pt x="18" y="56"/>
                  </a:cubicBezTo>
                  <a:cubicBezTo>
                    <a:pt x="16" y="58"/>
                    <a:pt x="15" y="60"/>
                    <a:pt x="13" y="61"/>
                  </a:cubicBezTo>
                  <a:cubicBezTo>
                    <a:pt x="11" y="63"/>
                    <a:pt x="9" y="64"/>
                    <a:pt x="7" y="6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3" y="57"/>
                    <a:pt x="6" y="54"/>
                    <a:pt x="8" y="51"/>
                  </a:cubicBezTo>
                  <a:cubicBezTo>
                    <a:pt x="11" y="49"/>
                    <a:pt x="13" y="46"/>
                    <a:pt x="15" y="42"/>
                  </a:cubicBezTo>
                  <a:cubicBezTo>
                    <a:pt x="17" y="39"/>
                    <a:pt x="18" y="35"/>
                    <a:pt x="19" y="30"/>
                  </a:cubicBezTo>
                  <a:cubicBezTo>
                    <a:pt x="20" y="26"/>
                    <a:pt x="20" y="23"/>
                    <a:pt x="20" y="21"/>
                  </a:cubicBezTo>
                  <a:lnTo>
                    <a:pt x="20" y="17"/>
                  </a:lnTo>
                  <a:close/>
                  <a:moveTo>
                    <a:pt x="7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4" y="79"/>
                    <a:pt x="64" y="79"/>
                    <a:pt x="64" y="79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4" y="31"/>
                    <a:pt x="74" y="31"/>
                    <a:pt x="74" y="31"/>
                  </a:cubicBezTo>
                  <a:lnTo>
                    <a:pt x="74" y="41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4" name="Freeform 122">
              <a:extLst>
                <a:ext uri="{FF2B5EF4-FFF2-40B4-BE49-F238E27FC236}">
                  <a16:creationId xmlns:a16="http://schemas.microsoft.com/office/drawing/2014/main" id="{80DDA51A-9E89-1548-6145-105AB20585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96801" y="4943476"/>
              <a:ext cx="74613" cy="84138"/>
            </a:xfrm>
            <a:custGeom>
              <a:avLst/>
              <a:gdLst>
                <a:gd name="T0" fmla="*/ 48 w 71"/>
                <a:gd name="T1" fmla="*/ 70 h 79"/>
                <a:gd name="T2" fmla="*/ 35 w 71"/>
                <a:gd name="T3" fmla="*/ 71 h 79"/>
                <a:gd name="T4" fmla="*/ 23 w 71"/>
                <a:gd name="T5" fmla="*/ 70 h 79"/>
                <a:gd name="T6" fmla="*/ 18 w 71"/>
                <a:gd name="T7" fmla="*/ 65 h 79"/>
                <a:gd name="T8" fmla="*/ 23 w 71"/>
                <a:gd name="T9" fmla="*/ 61 h 79"/>
                <a:gd name="T10" fmla="*/ 35 w 71"/>
                <a:gd name="T11" fmla="*/ 60 h 79"/>
                <a:gd name="T12" fmla="*/ 48 w 71"/>
                <a:gd name="T13" fmla="*/ 61 h 79"/>
                <a:gd name="T14" fmla="*/ 53 w 71"/>
                <a:gd name="T15" fmla="*/ 65 h 79"/>
                <a:gd name="T16" fmla="*/ 48 w 71"/>
                <a:gd name="T17" fmla="*/ 70 h 79"/>
                <a:gd name="T18" fmla="*/ 57 w 71"/>
                <a:gd name="T19" fmla="*/ 56 h 79"/>
                <a:gd name="T20" fmla="*/ 35 w 71"/>
                <a:gd name="T21" fmla="*/ 52 h 79"/>
                <a:gd name="T22" fmla="*/ 14 w 71"/>
                <a:gd name="T23" fmla="*/ 56 h 79"/>
                <a:gd name="T24" fmla="*/ 7 w 71"/>
                <a:gd name="T25" fmla="*/ 65 h 79"/>
                <a:gd name="T26" fmla="*/ 14 w 71"/>
                <a:gd name="T27" fmla="*/ 75 h 79"/>
                <a:gd name="T28" fmla="*/ 35 w 71"/>
                <a:gd name="T29" fmla="*/ 79 h 79"/>
                <a:gd name="T30" fmla="*/ 57 w 71"/>
                <a:gd name="T31" fmla="*/ 76 h 79"/>
                <a:gd name="T32" fmla="*/ 64 w 71"/>
                <a:gd name="T33" fmla="*/ 66 h 79"/>
                <a:gd name="T34" fmla="*/ 57 w 71"/>
                <a:gd name="T35" fmla="*/ 56 h 79"/>
                <a:gd name="T36" fmla="*/ 71 w 71"/>
                <a:gd name="T37" fmla="*/ 39 h 79"/>
                <a:gd name="T38" fmla="*/ 41 w 71"/>
                <a:gd name="T39" fmla="*/ 39 h 79"/>
                <a:gd name="T40" fmla="*/ 41 w 71"/>
                <a:gd name="T41" fmla="*/ 34 h 79"/>
                <a:gd name="T42" fmla="*/ 63 w 71"/>
                <a:gd name="T43" fmla="*/ 34 h 79"/>
                <a:gd name="T44" fmla="*/ 63 w 71"/>
                <a:gd name="T45" fmla="*/ 25 h 79"/>
                <a:gd name="T46" fmla="*/ 18 w 71"/>
                <a:gd name="T47" fmla="*/ 25 h 79"/>
                <a:gd name="T48" fmla="*/ 18 w 71"/>
                <a:gd name="T49" fmla="*/ 21 h 79"/>
                <a:gd name="T50" fmla="*/ 62 w 71"/>
                <a:gd name="T51" fmla="*/ 21 h 79"/>
                <a:gd name="T52" fmla="*/ 62 w 71"/>
                <a:gd name="T53" fmla="*/ 13 h 79"/>
                <a:gd name="T54" fmla="*/ 18 w 71"/>
                <a:gd name="T55" fmla="*/ 13 h 79"/>
                <a:gd name="T56" fmla="*/ 18 w 71"/>
                <a:gd name="T57" fmla="*/ 9 h 79"/>
                <a:gd name="T58" fmla="*/ 62 w 71"/>
                <a:gd name="T59" fmla="*/ 9 h 79"/>
                <a:gd name="T60" fmla="*/ 62 w 71"/>
                <a:gd name="T61" fmla="*/ 0 h 79"/>
                <a:gd name="T62" fmla="*/ 9 w 71"/>
                <a:gd name="T63" fmla="*/ 0 h 79"/>
                <a:gd name="T64" fmla="*/ 9 w 71"/>
                <a:gd name="T65" fmla="*/ 34 h 79"/>
                <a:gd name="T66" fmla="*/ 30 w 71"/>
                <a:gd name="T67" fmla="*/ 34 h 79"/>
                <a:gd name="T68" fmla="*/ 30 w 71"/>
                <a:gd name="T69" fmla="*/ 39 h 79"/>
                <a:gd name="T70" fmla="*/ 0 w 71"/>
                <a:gd name="T71" fmla="*/ 39 h 79"/>
                <a:gd name="T72" fmla="*/ 0 w 71"/>
                <a:gd name="T73" fmla="*/ 48 h 79"/>
                <a:gd name="T74" fmla="*/ 71 w 71"/>
                <a:gd name="T75" fmla="*/ 48 h 79"/>
                <a:gd name="T76" fmla="*/ 71 w 71"/>
                <a:gd name="T77" fmla="*/ 3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1" h="79">
                  <a:moveTo>
                    <a:pt x="48" y="70"/>
                  </a:moveTo>
                  <a:cubicBezTo>
                    <a:pt x="45" y="71"/>
                    <a:pt x="41" y="71"/>
                    <a:pt x="35" y="71"/>
                  </a:cubicBezTo>
                  <a:cubicBezTo>
                    <a:pt x="30" y="71"/>
                    <a:pt x="26" y="71"/>
                    <a:pt x="23" y="70"/>
                  </a:cubicBezTo>
                  <a:cubicBezTo>
                    <a:pt x="20" y="68"/>
                    <a:pt x="18" y="67"/>
                    <a:pt x="18" y="65"/>
                  </a:cubicBezTo>
                  <a:cubicBezTo>
                    <a:pt x="18" y="63"/>
                    <a:pt x="20" y="62"/>
                    <a:pt x="23" y="61"/>
                  </a:cubicBezTo>
                  <a:cubicBezTo>
                    <a:pt x="26" y="60"/>
                    <a:pt x="30" y="60"/>
                    <a:pt x="35" y="60"/>
                  </a:cubicBezTo>
                  <a:cubicBezTo>
                    <a:pt x="41" y="60"/>
                    <a:pt x="45" y="61"/>
                    <a:pt x="48" y="61"/>
                  </a:cubicBezTo>
                  <a:cubicBezTo>
                    <a:pt x="51" y="62"/>
                    <a:pt x="53" y="64"/>
                    <a:pt x="53" y="65"/>
                  </a:cubicBezTo>
                  <a:cubicBezTo>
                    <a:pt x="53" y="67"/>
                    <a:pt x="51" y="69"/>
                    <a:pt x="48" y="70"/>
                  </a:cubicBezTo>
                  <a:close/>
                  <a:moveTo>
                    <a:pt x="57" y="56"/>
                  </a:moveTo>
                  <a:cubicBezTo>
                    <a:pt x="52" y="53"/>
                    <a:pt x="45" y="52"/>
                    <a:pt x="35" y="52"/>
                  </a:cubicBezTo>
                  <a:cubicBezTo>
                    <a:pt x="26" y="52"/>
                    <a:pt x="19" y="53"/>
                    <a:pt x="14" y="56"/>
                  </a:cubicBezTo>
                  <a:cubicBezTo>
                    <a:pt x="9" y="58"/>
                    <a:pt x="7" y="61"/>
                    <a:pt x="7" y="65"/>
                  </a:cubicBezTo>
                  <a:cubicBezTo>
                    <a:pt x="7" y="69"/>
                    <a:pt x="9" y="73"/>
                    <a:pt x="14" y="75"/>
                  </a:cubicBezTo>
                  <a:cubicBezTo>
                    <a:pt x="19" y="78"/>
                    <a:pt x="26" y="79"/>
                    <a:pt x="35" y="79"/>
                  </a:cubicBezTo>
                  <a:cubicBezTo>
                    <a:pt x="45" y="79"/>
                    <a:pt x="52" y="78"/>
                    <a:pt x="57" y="76"/>
                  </a:cubicBezTo>
                  <a:cubicBezTo>
                    <a:pt x="62" y="73"/>
                    <a:pt x="64" y="70"/>
                    <a:pt x="64" y="66"/>
                  </a:cubicBezTo>
                  <a:cubicBezTo>
                    <a:pt x="64" y="62"/>
                    <a:pt x="62" y="58"/>
                    <a:pt x="57" y="56"/>
                  </a:cubicBezTo>
                  <a:close/>
                  <a:moveTo>
                    <a:pt x="71" y="39"/>
                  </a:moveTo>
                  <a:cubicBezTo>
                    <a:pt x="41" y="39"/>
                    <a:pt x="41" y="39"/>
                    <a:pt x="41" y="39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71" y="48"/>
                    <a:pt x="71" y="48"/>
                    <a:pt x="71" y="48"/>
                  </a:cubicBezTo>
                  <a:lnTo>
                    <a:pt x="71" y="39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5" name="Freeform 123">
              <a:extLst>
                <a:ext uri="{FF2B5EF4-FFF2-40B4-BE49-F238E27FC236}">
                  <a16:creationId xmlns:a16="http://schemas.microsoft.com/office/drawing/2014/main" id="{799D0DC1-60E9-C72F-1E64-B15A9C3A08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603163" y="4941888"/>
              <a:ext cx="73025" cy="82550"/>
            </a:xfrm>
            <a:custGeom>
              <a:avLst/>
              <a:gdLst>
                <a:gd name="T0" fmla="*/ 66 w 68"/>
                <a:gd name="T1" fmla="*/ 57 h 77"/>
                <a:gd name="T2" fmla="*/ 56 w 68"/>
                <a:gd name="T3" fmla="*/ 57 h 77"/>
                <a:gd name="T4" fmla="*/ 56 w 68"/>
                <a:gd name="T5" fmla="*/ 0 h 77"/>
                <a:gd name="T6" fmla="*/ 66 w 68"/>
                <a:gd name="T7" fmla="*/ 0 h 77"/>
                <a:gd name="T8" fmla="*/ 66 w 68"/>
                <a:gd name="T9" fmla="*/ 57 h 77"/>
                <a:gd name="T10" fmla="*/ 68 w 68"/>
                <a:gd name="T11" fmla="*/ 77 h 77"/>
                <a:gd name="T12" fmla="*/ 14 w 68"/>
                <a:gd name="T13" fmla="*/ 77 h 77"/>
                <a:gd name="T14" fmla="*/ 14 w 68"/>
                <a:gd name="T15" fmla="*/ 53 h 77"/>
                <a:gd name="T16" fmla="*/ 24 w 68"/>
                <a:gd name="T17" fmla="*/ 53 h 77"/>
                <a:gd name="T18" fmla="*/ 24 w 68"/>
                <a:gd name="T19" fmla="*/ 68 h 77"/>
                <a:gd name="T20" fmla="*/ 68 w 68"/>
                <a:gd name="T21" fmla="*/ 68 h 77"/>
                <a:gd name="T22" fmla="*/ 68 w 68"/>
                <a:gd name="T23" fmla="*/ 77 h 77"/>
                <a:gd name="T24" fmla="*/ 48 w 68"/>
                <a:gd name="T25" fmla="*/ 38 h 77"/>
                <a:gd name="T26" fmla="*/ 43 w 68"/>
                <a:gd name="T27" fmla="*/ 46 h 77"/>
                <a:gd name="T28" fmla="*/ 38 w 68"/>
                <a:gd name="T29" fmla="*/ 43 h 77"/>
                <a:gd name="T30" fmla="*/ 31 w 68"/>
                <a:gd name="T31" fmla="*/ 38 h 77"/>
                <a:gd name="T32" fmla="*/ 28 w 68"/>
                <a:gd name="T33" fmla="*/ 34 h 77"/>
                <a:gd name="T34" fmla="*/ 25 w 68"/>
                <a:gd name="T35" fmla="*/ 30 h 77"/>
                <a:gd name="T36" fmla="*/ 22 w 68"/>
                <a:gd name="T37" fmla="*/ 35 h 77"/>
                <a:gd name="T38" fmla="*/ 17 w 68"/>
                <a:gd name="T39" fmla="*/ 40 h 77"/>
                <a:gd name="T40" fmla="*/ 12 w 68"/>
                <a:gd name="T41" fmla="*/ 45 h 77"/>
                <a:gd name="T42" fmla="*/ 6 w 68"/>
                <a:gd name="T43" fmla="*/ 48 h 77"/>
                <a:gd name="T44" fmla="*/ 0 w 68"/>
                <a:gd name="T45" fmla="*/ 41 h 77"/>
                <a:gd name="T46" fmla="*/ 7 w 68"/>
                <a:gd name="T47" fmla="*/ 36 h 77"/>
                <a:gd name="T48" fmla="*/ 14 w 68"/>
                <a:gd name="T49" fmla="*/ 29 h 77"/>
                <a:gd name="T50" fmla="*/ 18 w 68"/>
                <a:gd name="T51" fmla="*/ 20 h 77"/>
                <a:gd name="T52" fmla="*/ 20 w 68"/>
                <a:gd name="T53" fmla="*/ 10 h 77"/>
                <a:gd name="T54" fmla="*/ 20 w 68"/>
                <a:gd name="T55" fmla="*/ 2 h 77"/>
                <a:gd name="T56" fmla="*/ 30 w 68"/>
                <a:gd name="T57" fmla="*/ 2 h 77"/>
                <a:gd name="T58" fmla="*/ 30 w 68"/>
                <a:gd name="T59" fmla="*/ 10 h 77"/>
                <a:gd name="T60" fmla="*/ 31 w 68"/>
                <a:gd name="T61" fmla="*/ 20 h 77"/>
                <a:gd name="T62" fmla="*/ 35 w 68"/>
                <a:gd name="T63" fmla="*/ 28 h 77"/>
                <a:gd name="T64" fmla="*/ 42 w 68"/>
                <a:gd name="T65" fmla="*/ 34 h 77"/>
                <a:gd name="T66" fmla="*/ 48 w 68"/>
                <a:gd name="T67" fmla="*/ 3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77">
                  <a:moveTo>
                    <a:pt x="66" y="57"/>
                  </a:moveTo>
                  <a:cubicBezTo>
                    <a:pt x="56" y="57"/>
                    <a:pt x="56" y="57"/>
                    <a:pt x="56" y="57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6" y="0"/>
                    <a:pt x="66" y="0"/>
                    <a:pt x="66" y="0"/>
                  </a:cubicBezTo>
                  <a:lnTo>
                    <a:pt x="66" y="57"/>
                  </a:lnTo>
                  <a:close/>
                  <a:moveTo>
                    <a:pt x="68" y="77"/>
                  </a:moveTo>
                  <a:cubicBezTo>
                    <a:pt x="14" y="77"/>
                    <a:pt x="14" y="77"/>
                    <a:pt x="14" y="77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68" y="68"/>
                    <a:pt x="68" y="68"/>
                    <a:pt x="68" y="68"/>
                  </a:cubicBezTo>
                  <a:lnTo>
                    <a:pt x="68" y="77"/>
                  </a:lnTo>
                  <a:close/>
                  <a:moveTo>
                    <a:pt x="48" y="38"/>
                  </a:moveTo>
                  <a:cubicBezTo>
                    <a:pt x="43" y="46"/>
                    <a:pt x="43" y="46"/>
                    <a:pt x="43" y="46"/>
                  </a:cubicBezTo>
                  <a:cubicBezTo>
                    <a:pt x="42" y="45"/>
                    <a:pt x="40" y="44"/>
                    <a:pt x="38" y="43"/>
                  </a:cubicBezTo>
                  <a:cubicBezTo>
                    <a:pt x="35" y="42"/>
                    <a:pt x="33" y="40"/>
                    <a:pt x="31" y="38"/>
                  </a:cubicBezTo>
                  <a:cubicBezTo>
                    <a:pt x="30" y="37"/>
                    <a:pt x="29" y="36"/>
                    <a:pt x="28" y="34"/>
                  </a:cubicBezTo>
                  <a:cubicBezTo>
                    <a:pt x="27" y="33"/>
                    <a:pt x="26" y="31"/>
                    <a:pt x="25" y="30"/>
                  </a:cubicBezTo>
                  <a:cubicBezTo>
                    <a:pt x="24" y="31"/>
                    <a:pt x="23" y="33"/>
                    <a:pt x="22" y="35"/>
                  </a:cubicBezTo>
                  <a:cubicBezTo>
                    <a:pt x="20" y="36"/>
                    <a:pt x="19" y="38"/>
                    <a:pt x="17" y="40"/>
                  </a:cubicBezTo>
                  <a:cubicBezTo>
                    <a:pt x="15" y="42"/>
                    <a:pt x="13" y="43"/>
                    <a:pt x="12" y="45"/>
                  </a:cubicBezTo>
                  <a:cubicBezTo>
                    <a:pt x="10" y="46"/>
                    <a:pt x="8" y="47"/>
                    <a:pt x="6" y="48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2" y="40"/>
                    <a:pt x="5" y="38"/>
                    <a:pt x="7" y="36"/>
                  </a:cubicBezTo>
                  <a:cubicBezTo>
                    <a:pt x="9" y="34"/>
                    <a:pt x="12" y="32"/>
                    <a:pt x="14" y="29"/>
                  </a:cubicBezTo>
                  <a:cubicBezTo>
                    <a:pt x="16" y="26"/>
                    <a:pt x="18" y="23"/>
                    <a:pt x="18" y="20"/>
                  </a:cubicBezTo>
                  <a:cubicBezTo>
                    <a:pt x="19" y="17"/>
                    <a:pt x="20" y="14"/>
                    <a:pt x="20" y="1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3"/>
                    <a:pt x="30" y="17"/>
                    <a:pt x="31" y="20"/>
                  </a:cubicBezTo>
                  <a:cubicBezTo>
                    <a:pt x="32" y="23"/>
                    <a:pt x="33" y="25"/>
                    <a:pt x="35" y="28"/>
                  </a:cubicBezTo>
                  <a:cubicBezTo>
                    <a:pt x="37" y="30"/>
                    <a:pt x="39" y="32"/>
                    <a:pt x="42" y="34"/>
                  </a:cubicBezTo>
                  <a:cubicBezTo>
                    <a:pt x="44" y="36"/>
                    <a:pt x="47" y="37"/>
                    <a:pt x="48" y="38"/>
                  </a:cubicBez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6" name="Freeform 124">
              <a:extLst>
                <a:ext uri="{FF2B5EF4-FFF2-40B4-BE49-F238E27FC236}">
                  <a16:creationId xmlns:a16="http://schemas.microsoft.com/office/drawing/2014/main" id="{06E30902-D17F-312F-0561-57A753EA2E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714288" y="4941888"/>
              <a:ext cx="68263" cy="82550"/>
            </a:xfrm>
            <a:custGeom>
              <a:avLst/>
              <a:gdLst>
                <a:gd name="T0" fmla="*/ 28 w 64"/>
                <a:gd name="T1" fmla="*/ 15 h 77"/>
                <a:gd name="T2" fmla="*/ 30 w 64"/>
                <a:gd name="T3" fmla="*/ 23 h 77"/>
                <a:gd name="T4" fmla="*/ 28 w 64"/>
                <a:gd name="T5" fmla="*/ 31 h 77"/>
                <a:gd name="T6" fmla="*/ 20 w 64"/>
                <a:gd name="T7" fmla="*/ 34 h 77"/>
                <a:gd name="T8" fmla="*/ 13 w 64"/>
                <a:gd name="T9" fmla="*/ 31 h 77"/>
                <a:gd name="T10" fmla="*/ 10 w 64"/>
                <a:gd name="T11" fmla="*/ 23 h 77"/>
                <a:gd name="T12" fmla="*/ 13 w 64"/>
                <a:gd name="T13" fmla="*/ 15 h 77"/>
                <a:gd name="T14" fmla="*/ 20 w 64"/>
                <a:gd name="T15" fmla="*/ 12 h 77"/>
                <a:gd name="T16" fmla="*/ 28 w 64"/>
                <a:gd name="T17" fmla="*/ 15 h 77"/>
                <a:gd name="T18" fmla="*/ 29 w 64"/>
                <a:gd name="T19" fmla="*/ 5 h 77"/>
                <a:gd name="T20" fmla="*/ 20 w 64"/>
                <a:gd name="T21" fmla="*/ 3 h 77"/>
                <a:gd name="T22" fmla="*/ 6 w 64"/>
                <a:gd name="T23" fmla="*/ 9 h 77"/>
                <a:gd name="T24" fmla="*/ 0 w 64"/>
                <a:gd name="T25" fmla="*/ 23 h 77"/>
                <a:gd name="T26" fmla="*/ 6 w 64"/>
                <a:gd name="T27" fmla="*/ 37 h 77"/>
                <a:gd name="T28" fmla="*/ 20 w 64"/>
                <a:gd name="T29" fmla="*/ 43 h 77"/>
                <a:gd name="T30" fmla="*/ 29 w 64"/>
                <a:gd name="T31" fmla="*/ 41 h 77"/>
                <a:gd name="T32" fmla="*/ 36 w 64"/>
                <a:gd name="T33" fmla="*/ 35 h 77"/>
                <a:gd name="T34" fmla="*/ 53 w 64"/>
                <a:gd name="T35" fmla="*/ 35 h 77"/>
                <a:gd name="T36" fmla="*/ 53 w 64"/>
                <a:gd name="T37" fmla="*/ 57 h 77"/>
                <a:gd name="T38" fmla="*/ 63 w 64"/>
                <a:gd name="T39" fmla="*/ 57 h 77"/>
                <a:gd name="T40" fmla="*/ 63 w 64"/>
                <a:gd name="T41" fmla="*/ 0 h 77"/>
                <a:gd name="T42" fmla="*/ 53 w 64"/>
                <a:gd name="T43" fmla="*/ 0 h 77"/>
                <a:gd name="T44" fmla="*/ 53 w 64"/>
                <a:gd name="T45" fmla="*/ 10 h 77"/>
                <a:gd name="T46" fmla="*/ 36 w 64"/>
                <a:gd name="T47" fmla="*/ 10 h 77"/>
                <a:gd name="T48" fmla="*/ 29 w 64"/>
                <a:gd name="T49" fmla="*/ 5 h 77"/>
                <a:gd name="T50" fmla="*/ 40 w 64"/>
                <a:gd name="T51" fmla="*/ 25 h 77"/>
                <a:gd name="T52" fmla="*/ 40 w 64"/>
                <a:gd name="T53" fmla="*/ 23 h 77"/>
                <a:gd name="T54" fmla="*/ 40 w 64"/>
                <a:gd name="T55" fmla="*/ 21 h 77"/>
                <a:gd name="T56" fmla="*/ 40 w 64"/>
                <a:gd name="T57" fmla="*/ 19 h 77"/>
                <a:gd name="T58" fmla="*/ 53 w 64"/>
                <a:gd name="T59" fmla="*/ 19 h 77"/>
                <a:gd name="T60" fmla="*/ 53 w 64"/>
                <a:gd name="T61" fmla="*/ 26 h 77"/>
                <a:gd name="T62" fmla="*/ 40 w 64"/>
                <a:gd name="T63" fmla="*/ 26 h 77"/>
                <a:gd name="T64" fmla="*/ 40 w 64"/>
                <a:gd name="T65" fmla="*/ 25 h 77"/>
                <a:gd name="T66" fmla="*/ 64 w 64"/>
                <a:gd name="T67" fmla="*/ 68 h 77"/>
                <a:gd name="T68" fmla="*/ 20 w 64"/>
                <a:gd name="T69" fmla="*/ 68 h 77"/>
                <a:gd name="T70" fmla="*/ 20 w 64"/>
                <a:gd name="T71" fmla="*/ 52 h 77"/>
                <a:gd name="T72" fmla="*/ 11 w 64"/>
                <a:gd name="T73" fmla="*/ 52 h 77"/>
                <a:gd name="T74" fmla="*/ 11 w 64"/>
                <a:gd name="T75" fmla="*/ 77 h 77"/>
                <a:gd name="T76" fmla="*/ 64 w 64"/>
                <a:gd name="T77" fmla="*/ 77 h 77"/>
                <a:gd name="T78" fmla="*/ 64 w 64"/>
                <a:gd name="T79" fmla="*/ 6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4" h="77">
                  <a:moveTo>
                    <a:pt x="28" y="15"/>
                  </a:moveTo>
                  <a:cubicBezTo>
                    <a:pt x="30" y="17"/>
                    <a:pt x="30" y="20"/>
                    <a:pt x="30" y="23"/>
                  </a:cubicBezTo>
                  <a:cubicBezTo>
                    <a:pt x="30" y="26"/>
                    <a:pt x="30" y="28"/>
                    <a:pt x="28" y="31"/>
                  </a:cubicBezTo>
                  <a:cubicBezTo>
                    <a:pt x="26" y="33"/>
                    <a:pt x="24" y="34"/>
                    <a:pt x="20" y="34"/>
                  </a:cubicBezTo>
                  <a:cubicBezTo>
                    <a:pt x="17" y="34"/>
                    <a:pt x="14" y="33"/>
                    <a:pt x="13" y="31"/>
                  </a:cubicBezTo>
                  <a:cubicBezTo>
                    <a:pt x="11" y="28"/>
                    <a:pt x="10" y="26"/>
                    <a:pt x="10" y="23"/>
                  </a:cubicBezTo>
                  <a:cubicBezTo>
                    <a:pt x="10" y="20"/>
                    <a:pt x="11" y="17"/>
                    <a:pt x="13" y="15"/>
                  </a:cubicBezTo>
                  <a:cubicBezTo>
                    <a:pt x="14" y="13"/>
                    <a:pt x="17" y="12"/>
                    <a:pt x="20" y="12"/>
                  </a:cubicBezTo>
                  <a:cubicBezTo>
                    <a:pt x="24" y="12"/>
                    <a:pt x="26" y="13"/>
                    <a:pt x="28" y="15"/>
                  </a:cubicBezTo>
                  <a:close/>
                  <a:moveTo>
                    <a:pt x="29" y="5"/>
                  </a:moveTo>
                  <a:cubicBezTo>
                    <a:pt x="27" y="3"/>
                    <a:pt x="24" y="3"/>
                    <a:pt x="20" y="3"/>
                  </a:cubicBezTo>
                  <a:cubicBezTo>
                    <a:pt x="14" y="3"/>
                    <a:pt x="10" y="5"/>
                    <a:pt x="6" y="9"/>
                  </a:cubicBezTo>
                  <a:cubicBezTo>
                    <a:pt x="2" y="12"/>
                    <a:pt x="0" y="17"/>
                    <a:pt x="0" y="23"/>
                  </a:cubicBezTo>
                  <a:cubicBezTo>
                    <a:pt x="0" y="28"/>
                    <a:pt x="2" y="33"/>
                    <a:pt x="6" y="37"/>
                  </a:cubicBezTo>
                  <a:cubicBezTo>
                    <a:pt x="10" y="41"/>
                    <a:pt x="14" y="43"/>
                    <a:pt x="20" y="43"/>
                  </a:cubicBezTo>
                  <a:cubicBezTo>
                    <a:pt x="24" y="43"/>
                    <a:pt x="27" y="42"/>
                    <a:pt x="29" y="41"/>
                  </a:cubicBezTo>
                  <a:cubicBezTo>
                    <a:pt x="32" y="39"/>
                    <a:pt x="34" y="37"/>
                    <a:pt x="36" y="35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53" y="57"/>
                    <a:pt x="53" y="57"/>
                    <a:pt x="53" y="57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4" y="8"/>
                    <a:pt x="32" y="6"/>
                    <a:pt x="29" y="5"/>
                  </a:cubicBezTo>
                  <a:close/>
                  <a:moveTo>
                    <a:pt x="40" y="25"/>
                  </a:moveTo>
                  <a:cubicBezTo>
                    <a:pt x="40" y="24"/>
                    <a:pt x="40" y="23"/>
                    <a:pt x="40" y="23"/>
                  </a:cubicBezTo>
                  <a:cubicBezTo>
                    <a:pt x="40" y="22"/>
                    <a:pt x="40" y="22"/>
                    <a:pt x="40" y="21"/>
                  </a:cubicBezTo>
                  <a:cubicBezTo>
                    <a:pt x="40" y="20"/>
                    <a:pt x="40" y="20"/>
                    <a:pt x="40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0" y="26"/>
                    <a:pt x="40" y="25"/>
                    <a:pt x="40" y="25"/>
                  </a:cubicBezTo>
                  <a:close/>
                  <a:moveTo>
                    <a:pt x="64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77"/>
                    <a:pt x="11" y="77"/>
                    <a:pt x="11" y="77"/>
                  </a:cubicBezTo>
                  <a:cubicBezTo>
                    <a:pt x="64" y="77"/>
                    <a:pt x="64" y="77"/>
                    <a:pt x="64" y="77"/>
                  </a:cubicBezTo>
                  <a:lnTo>
                    <a:pt x="64" y="68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7" name="Freeform 125">
              <a:extLst>
                <a:ext uri="{FF2B5EF4-FFF2-40B4-BE49-F238E27FC236}">
                  <a16:creationId xmlns:a16="http://schemas.microsoft.com/office/drawing/2014/main" id="{61AB886E-4588-6FB1-A7BE-F0CBC1746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9063" y="4946651"/>
              <a:ext cx="76200" cy="79375"/>
            </a:xfrm>
            <a:custGeom>
              <a:avLst/>
              <a:gdLst>
                <a:gd name="T0" fmla="*/ 71 w 71"/>
                <a:gd name="T1" fmla="*/ 42 h 75"/>
                <a:gd name="T2" fmla="*/ 39 w 71"/>
                <a:gd name="T3" fmla="*/ 42 h 75"/>
                <a:gd name="T4" fmla="*/ 39 w 71"/>
                <a:gd name="T5" fmla="*/ 75 h 75"/>
                <a:gd name="T6" fmla="*/ 29 w 71"/>
                <a:gd name="T7" fmla="*/ 75 h 75"/>
                <a:gd name="T8" fmla="*/ 29 w 71"/>
                <a:gd name="T9" fmla="*/ 42 h 75"/>
                <a:gd name="T10" fmla="*/ 0 w 71"/>
                <a:gd name="T11" fmla="*/ 42 h 75"/>
                <a:gd name="T12" fmla="*/ 0 w 71"/>
                <a:gd name="T13" fmla="*/ 33 h 75"/>
                <a:gd name="T14" fmla="*/ 49 w 71"/>
                <a:gd name="T15" fmla="*/ 33 h 75"/>
                <a:gd name="T16" fmla="*/ 51 w 71"/>
                <a:gd name="T17" fmla="*/ 23 h 75"/>
                <a:gd name="T18" fmla="*/ 53 w 71"/>
                <a:gd name="T19" fmla="*/ 9 h 75"/>
                <a:gd name="T20" fmla="*/ 8 w 71"/>
                <a:gd name="T21" fmla="*/ 9 h 75"/>
                <a:gd name="T22" fmla="*/ 8 w 71"/>
                <a:gd name="T23" fmla="*/ 0 h 75"/>
                <a:gd name="T24" fmla="*/ 64 w 71"/>
                <a:gd name="T25" fmla="*/ 0 h 75"/>
                <a:gd name="T26" fmla="*/ 63 w 71"/>
                <a:gd name="T27" fmla="*/ 8 h 75"/>
                <a:gd name="T28" fmla="*/ 62 w 71"/>
                <a:gd name="T29" fmla="*/ 19 h 75"/>
                <a:gd name="T30" fmla="*/ 60 w 71"/>
                <a:gd name="T31" fmla="*/ 27 h 75"/>
                <a:gd name="T32" fmla="*/ 59 w 71"/>
                <a:gd name="T33" fmla="*/ 33 h 75"/>
                <a:gd name="T34" fmla="*/ 71 w 71"/>
                <a:gd name="T35" fmla="*/ 33 h 75"/>
                <a:gd name="T36" fmla="*/ 71 w 71"/>
                <a:gd name="T37" fmla="*/ 4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1" h="75">
                  <a:moveTo>
                    <a:pt x="71" y="42"/>
                  </a:moveTo>
                  <a:cubicBezTo>
                    <a:pt x="39" y="42"/>
                    <a:pt x="39" y="42"/>
                    <a:pt x="39" y="42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29" y="75"/>
                    <a:pt x="29" y="75"/>
                    <a:pt x="29" y="75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50" y="31"/>
                    <a:pt x="51" y="28"/>
                    <a:pt x="51" y="23"/>
                  </a:cubicBezTo>
                  <a:cubicBezTo>
                    <a:pt x="52" y="18"/>
                    <a:pt x="53" y="13"/>
                    <a:pt x="53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2"/>
                    <a:pt x="64" y="4"/>
                    <a:pt x="63" y="8"/>
                  </a:cubicBezTo>
                  <a:cubicBezTo>
                    <a:pt x="63" y="13"/>
                    <a:pt x="62" y="16"/>
                    <a:pt x="62" y="19"/>
                  </a:cubicBezTo>
                  <a:cubicBezTo>
                    <a:pt x="61" y="22"/>
                    <a:pt x="61" y="25"/>
                    <a:pt x="60" y="27"/>
                  </a:cubicBezTo>
                  <a:cubicBezTo>
                    <a:pt x="60" y="30"/>
                    <a:pt x="59" y="32"/>
                    <a:pt x="59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2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18" name="Freeform 126">
              <a:extLst>
                <a:ext uri="{FF2B5EF4-FFF2-40B4-BE49-F238E27FC236}">
                  <a16:creationId xmlns:a16="http://schemas.microsoft.com/office/drawing/2014/main" id="{EB0CF9F1-94D2-0C48-DB08-D31EEF1333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30188" y="4941888"/>
              <a:ext cx="69850" cy="82550"/>
            </a:xfrm>
            <a:custGeom>
              <a:avLst/>
              <a:gdLst>
                <a:gd name="T0" fmla="*/ 32 w 65"/>
                <a:gd name="T1" fmla="*/ 10 h 78"/>
                <a:gd name="T2" fmla="*/ 35 w 65"/>
                <a:gd name="T3" fmla="*/ 14 h 78"/>
                <a:gd name="T4" fmla="*/ 32 w 65"/>
                <a:gd name="T5" fmla="*/ 19 h 78"/>
                <a:gd name="T6" fmla="*/ 25 w 65"/>
                <a:gd name="T7" fmla="*/ 21 h 78"/>
                <a:gd name="T8" fmla="*/ 17 w 65"/>
                <a:gd name="T9" fmla="*/ 19 h 78"/>
                <a:gd name="T10" fmla="*/ 15 w 65"/>
                <a:gd name="T11" fmla="*/ 14 h 78"/>
                <a:gd name="T12" fmla="*/ 17 w 65"/>
                <a:gd name="T13" fmla="*/ 10 h 78"/>
                <a:gd name="T14" fmla="*/ 25 w 65"/>
                <a:gd name="T15" fmla="*/ 8 h 78"/>
                <a:gd name="T16" fmla="*/ 32 w 65"/>
                <a:gd name="T17" fmla="*/ 10 h 78"/>
                <a:gd name="T18" fmla="*/ 64 w 65"/>
                <a:gd name="T19" fmla="*/ 1 h 78"/>
                <a:gd name="T20" fmla="*/ 54 w 65"/>
                <a:gd name="T21" fmla="*/ 1 h 78"/>
                <a:gd name="T22" fmla="*/ 54 w 65"/>
                <a:gd name="T23" fmla="*/ 46 h 78"/>
                <a:gd name="T24" fmla="*/ 38 w 65"/>
                <a:gd name="T25" fmla="*/ 46 h 78"/>
                <a:gd name="T26" fmla="*/ 38 w 65"/>
                <a:gd name="T27" fmla="*/ 54 h 78"/>
                <a:gd name="T28" fmla="*/ 54 w 65"/>
                <a:gd name="T29" fmla="*/ 54 h 78"/>
                <a:gd name="T30" fmla="*/ 54 w 65"/>
                <a:gd name="T31" fmla="*/ 61 h 78"/>
                <a:gd name="T32" fmla="*/ 64 w 65"/>
                <a:gd name="T33" fmla="*/ 61 h 78"/>
                <a:gd name="T34" fmla="*/ 64 w 65"/>
                <a:gd name="T35" fmla="*/ 1 h 78"/>
                <a:gd name="T36" fmla="*/ 52 w 65"/>
                <a:gd name="T37" fmla="*/ 31 h 78"/>
                <a:gd name="T38" fmla="*/ 40 w 65"/>
                <a:gd name="T39" fmla="*/ 32 h 78"/>
                <a:gd name="T40" fmla="*/ 24 w 65"/>
                <a:gd name="T41" fmla="*/ 33 h 78"/>
                <a:gd name="T42" fmla="*/ 0 w 65"/>
                <a:gd name="T43" fmla="*/ 33 h 78"/>
                <a:gd name="T44" fmla="*/ 0 w 65"/>
                <a:gd name="T45" fmla="*/ 43 h 78"/>
                <a:gd name="T46" fmla="*/ 16 w 65"/>
                <a:gd name="T47" fmla="*/ 43 h 78"/>
                <a:gd name="T48" fmla="*/ 16 w 65"/>
                <a:gd name="T49" fmla="*/ 56 h 78"/>
                <a:gd name="T50" fmla="*/ 26 w 65"/>
                <a:gd name="T51" fmla="*/ 56 h 78"/>
                <a:gd name="T52" fmla="*/ 26 w 65"/>
                <a:gd name="T53" fmla="*/ 42 h 78"/>
                <a:gd name="T54" fmla="*/ 39 w 65"/>
                <a:gd name="T55" fmla="*/ 42 h 78"/>
                <a:gd name="T56" fmla="*/ 52 w 65"/>
                <a:gd name="T57" fmla="*/ 40 h 78"/>
                <a:gd name="T58" fmla="*/ 52 w 65"/>
                <a:gd name="T59" fmla="*/ 31 h 78"/>
                <a:gd name="T60" fmla="*/ 65 w 65"/>
                <a:gd name="T61" fmla="*/ 69 h 78"/>
                <a:gd name="T62" fmla="*/ 21 w 65"/>
                <a:gd name="T63" fmla="*/ 69 h 78"/>
                <a:gd name="T64" fmla="*/ 21 w 65"/>
                <a:gd name="T65" fmla="*/ 59 h 78"/>
                <a:gd name="T66" fmla="*/ 12 w 65"/>
                <a:gd name="T67" fmla="*/ 59 h 78"/>
                <a:gd name="T68" fmla="*/ 12 w 65"/>
                <a:gd name="T69" fmla="*/ 78 h 78"/>
                <a:gd name="T70" fmla="*/ 65 w 65"/>
                <a:gd name="T71" fmla="*/ 78 h 78"/>
                <a:gd name="T72" fmla="*/ 65 w 65"/>
                <a:gd name="T73" fmla="*/ 69 h 78"/>
                <a:gd name="T74" fmla="*/ 10 w 65"/>
                <a:gd name="T75" fmla="*/ 4 h 78"/>
                <a:gd name="T76" fmla="*/ 6 w 65"/>
                <a:gd name="T77" fmla="*/ 14 h 78"/>
                <a:gd name="T78" fmla="*/ 10 w 65"/>
                <a:gd name="T79" fmla="*/ 25 h 78"/>
                <a:gd name="T80" fmla="*/ 25 w 65"/>
                <a:gd name="T81" fmla="*/ 29 h 78"/>
                <a:gd name="T82" fmla="*/ 39 w 65"/>
                <a:gd name="T83" fmla="*/ 25 h 78"/>
                <a:gd name="T84" fmla="*/ 44 w 65"/>
                <a:gd name="T85" fmla="*/ 14 h 78"/>
                <a:gd name="T86" fmla="*/ 39 w 65"/>
                <a:gd name="T87" fmla="*/ 4 h 78"/>
                <a:gd name="T88" fmla="*/ 25 w 65"/>
                <a:gd name="T89" fmla="*/ 0 h 78"/>
                <a:gd name="T90" fmla="*/ 10 w 65"/>
                <a:gd name="T91" fmla="*/ 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5" h="78">
                  <a:moveTo>
                    <a:pt x="32" y="10"/>
                  </a:moveTo>
                  <a:cubicBezTo>
                    <a:pt x="34" y="12"/>
                    <a:pt x="35" y="13"/>
                    <a:pt x="35" y="14"/>
                  </a:cubicBezTo>
                  <a:cubicBezTo>
                    <a:pt x="35" y="16"/>
                    <a:pt x="34" y="17"/>
                    <a:pt x="32" y="19"/>
                  </a:cubicBezTo>
                  <a:cubicBezTo>
                    <a:pt x="31" y="20"/>
                    <a:pt x="28" y="21"/>
                    <a:pt x="25" y="21"/>
                  </a:cubicBezTo>
                  <a:cubicBezTo>
                    <a:pt x="21" y="21"/>
                    <a:pt x="19" y="20"/>
                    <a:pt x="17" y="19"/>
                  </a:cubicBezTo>
                  <a:cubicBezTo>
                    <a:pt x="16" y="17"/>
                    <a:pt x="15" y="16"/>
                    <a:pt x="15" y="14"/>
                  </a:cubicBezTo>
                  <a:cubicBezTo>
                    <a:pt x="15" y="13"/>
                    <a:pt x="16" y="12"/>
                    <a:pt x="17" y="10"/>
                  </a:cubicBezTo>
                  <a:cubicBezTo>
                    <a:pt x="19" y="8"/>
                    <a:pt x="21" y="8"/>
                    <a:pt x="25" y="8"/>
                  </a:cubicBezTo>
                  <a:cubicBezTo>
                    <a:pt x="28" y="8"/>
                    <a:pt x="31" y="8"/>
                    <a:pt x="32" y="10"/>
                  </a:cubicBezTo>
                  <a:close/>
                  <a:moveTo>
                    <a:pt x="64" y="1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4" y="46"/>
                    <a:pt x="54" y="46"/>
                    <a:pt x="54" y="46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64" y="61"/>
                    <a:pt x="64" y="61"/>
                    <a:pt x="64" y="61"/>
                  </a:cubicBezTo>
                  <a:lnTo>
                    <a:pt x="64" y="1"/>
                  </a:lnTo>
                  <a:close/>
                  <a:moveTo>
                    <a:pt x="52" y="31"/>
                  </a:moveTo>
                  <a:cubicBezTo>
                    <a:pt x="50" y="31"/>
                    <a:pt x="46" y="32"/>
                    <a:pt x="40" y="32"/>
                  </a:cubicBezTo>
                  <a:cubicBezTo>
                    <a:pt x="33" y="33"/>
                    <a:pt x="28" y="33"/>
                    <a:pt x="24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9" y="42"/>
                    <a:pt x="33" y="42"/>
                    <a:pt x="39" y="42"/>
                  </a:cubicBezTo>
                  <a:cubicBezTo>
                    <a:pt x="45" y="41"/>
                    <a:pt x="49" y="41"/>
                    <a:pt x="52" y="40"/>
                  </a:cubicBezTo>
                  <a:lnTo>
                    <a:pt x="52" y="31"/>
                  </a:lnTo>
                  <a:close/>
                  <a:moveTo>
                    <a:pt x="65" y="69"/>
                  </a:moveTo>
                  <a:cubicBezTo>
                    <a:pt x="21" y="69"/>
                    <a:pt x="21" y="69"/>
                    <a:pt x="21" y="6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65" y="78"/>
                    <a:pt x="65" y="78"/>
                    <a:pt x="65" y="78"/>
                  </a:cubicBezTo>
                  <a:lnTo>
                    <a:pt x="65" y="69"/>
                  </a:lnTo>
                  <a:close/>
                  <a:moveTo>
                    <a:pt x="10" y="4"/>
                  </a:moveTo>
                  <a:cubicBezTo>
                    <a:pt x="7" y="7"/>
                    <a:pt x="6" y="11"/>
                    <a:pt x="6" y="14"/>
                  </a:cubicBezTo>
                  <a:cubicBezTo>
                    <a:pt x="6" y="18"/>
                    <a:pt x="7" y="22"/>
                    <a:pt x="10" y="25"/>
                  </a:cubicBezTo>
                  <a:cubicBezTo>
                    <a:pt x="14" y="28"/>
                    <a:pt x="18" y="29"/>
                    <a:pt x="25" y="29"/>
                  </a:cubicBezTo>
                  <a:cubicBezTo>
                    <a:pt x="31" y="29"/>
                    <a:pt x="36" y="28"/>
                    <a:pt x="39" y="25"/>
                  </a:cubicBezTo>
                  <a:cubicBezTo>
                    <a:pt x="42" y="22"/>
                    <a:pt x="44" y="18"/>
                    <a:pt x="44" y="14"/>
                  </a:cubicBezTo>
                  <a:cubicBezTo>
                    <a:pt x="44" y="11"/>
                    <a:pt x="42" y="7"/>
                    <a:pt x="39" y="4"/>
                  </a:cubicBezTo>
                  <a:cubicBezTo>
                    <a:pt x="36" y="1"/>
                    <a:pt x="31" y="0"/>
                    <a:pt x="25" y="0"/>
                  </a:cubicBezTo>
                  <a:cubicBezTo>
                    <a:pt x="18" y="0"/>
                    <a:pt x="14" y="1"/>
                    <a:pt x="10" y="4"/>
                  </a:cubicBez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CD84122-E691-137E-18B3-B4A4AA95E11B}"/>
              </a:ext>
            </a:extLst>
          </p:cNvPr>
          <p:cNvGrpSpPr/>
          <p:nvPr/>
        </p:nvGrpSpPr>
        <p:grpSpPr>
          <a:xfrm>
            <a:off x="711200" y="4273550"/>
            <a:ext cx="1397820" cy="558800"/>
            <a:chOff x="711200" y="4273550"/>
            <a:chExt cx="1397820" cy="55880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D9B14BE-D770-CAF9-8BC9-4CD945924794}"/>
                </a:ext>
              </a:extLst>
            </p:cNvPr>
            <p:cNvSpPr txBox="1"/>
            <p:nvPr/>
          </p:nvSpPr>
          <p:spPr>
            <a:xfrm>
              <a:off x="805708" y="4377257"/>
              <a:ext cx="1303312" cy="323790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lIns="0" tIns="0" rIns="0" bIns="0" anchor="ctr" anchorCtr="0">
              <a:noAutofit/>
            </a:bodyPr>
            <a:lstStyle/>
            <a:p>
              <a:pPr>
                <a:lnSpc>
                  <a:spcPct val="110000"/>
                </a:lnSpc>
              </a:pPr>
              <a:r>
                <a:rPr lang="en-US" altLang="ko-KR" sz="1700" kern="0">
                  <a:gradFill>
                    <a:gsLst>
                      <a:gs pos="0">
                        <a:schemeClr val="tx1"/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2025.08.02 </a:t>
              </a:r>
            </a:p>
            <a:p>
              <a:pPr>
                <a:lnSpc>
                  <a:spcPct val="110000"/>
                </a:lnSpc>
              </a:pPr>
              <a:r>
                <a:rPr lang="ko-KR" altLang="en-US" sz="1700" kern="0">
                  <a:gradFill>
                    <a:gsLst>
                      <a:gs pos="0">
                        <a:schemeClr val="tx1"/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발표자</a:t>
              </a:r>
              <a:r>
                <a:rPr lang="en-US" altLang="ko-KR" sz="1700" kern="0">
                  <a:gradFill>
                    <a:gsLst>
                      <a:gs pos="0">
                        <a:schemeClr val="tx1"/>
                      </a:gs>
                      <a:gs pos="100000">
                        <a:schemeClr val="tx1">
                          <a:lumMod val="95000"/>
                          <a:lumOff val="5000"/>
                        </a:schemeClr>
                      </a:gs>
                    </a:gsLst>
                    <a:lin ang="5400000" scaled="1"/>
                  </a:gra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: 000</a:t>
              </a:r>
              <a:endParaRPr lang="en-US" altLang="ko-KR" sz="1700" kern="0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127424AF-5DF0-10A3-6C7A-C298FAFF57DC}"/>
                </a:ext>
              </a:extLst>
            </p:cNvPr>
            <p:cNvCxnSpPr>
              <a:cxnSpLocks/>
            </p:cNvCxnSpPr>
            <p:nvPr/>
          </p:nvCxnSpPr>
          <p:spPr>
            <a:xfrm>
              <a:off x="711200" y="4273550"/>
              <a:ext cx="0" cy="558800"/>
            </a:xfrm>
            <a:prstGeom prst="line">
              <a:avLst/>
            </a:prstGeom>
            <a:ln>
              <a:solidFill>
                <a:srgbClr val="11479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9605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2C64D578-209C-338C-2D01-D854C8EE1FC5}"/>
              </a:ext>
            </a:extLst>
          </p:cNvPr>
          <p:cNvGrpSpPr/>
          <p:nvPr/>
        </p:nvGrpSpPr>
        <p:grpSpPr>
          <a:xfrm>
            <a:off x="8843737" y="6174733"/>
            <a:ext cx="2041211" cy="404032"/>
            <a:chOff x="6697437" y="6174733"/>
            <a:chExt cx="2041211" cy="404032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A691EDA2-0981-F5B3-60BE-4B4094681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97437" y="6174733"/>
              <a:ext cx="904806" cy="404032"/>
            </a:xfrm>
            <a:prstGeom prst="rect">
              <a:avLst/>
            </a:prstGeom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BDC4D9BA-03CF-B467-28A3-BFE45CF39BDF}"/>
                </a:ext>
              </a:extLst>
            </p:cNvPr>
            <p:cNvGrpSpPr/>
            <p:nvPr/>
          </p:nvGrpSpPr>
          <p:grpSpPr>
            <a:xfrm>
              <a:off x="7935163" y="6273900"/>
              <a:ext cx="803485" cy="266476"/>
              <a:chOff x="12060238" y="4714876"/>
              <a:chExt cx="942975" cy="312738"/>
            </a:xfrm>
          </p:grpSpPr>
          <p:sp>
            <p:nvSpPr>
              <p:cNvPr id="17" name="Rectangle 113">
                <a:extLst>
                  <a:ext uri="{FF2B5EF4-FFF2-40B4-BE49-F238E27FC236}">
                    <a16:creationId xmlns:a16="http://schemas.microsoft.com/office/drawing/2014/main" id="{A3A1398C-8FE4-2E85-A4B9-7C9500890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0188" y="4714876"/>
                <a:ext cx="73025" cy="182563"/>
              </a:xfrm>
              <a:prstGeom prst="rect">
                <a:avLst/>
              </a:pr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22" name="Freeform 114">
                <a:extLst>
                  <a:ext uri="{FF2B5EF4-FFF2-40B4-BE49-F238E27FC236}">
                    <a16:creationId xmlns:a16="http://schemas.microsoft.com/office/drawing/2014/main" id="{8001C404-9519-31F7-3FB0-D3902127F5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41226" y="4714876"/>
                <a:ext cx="242888" cy="182563"/>
              </a:xfrm>
              <a:custGeom>
                <a:avLst/>
                <a:gdLst>
                  <a:gd name="T0" fmla="*/ 0 w 153"/>
                  <a:gd name="T1" fmla="*/ 0 h 115"/>
                  <a:gd name="T2" fmla="*/ 0 w 153"/>
                  <a:gd name="T3" fmla="*/ 24 h 115"/>
                  <a:gd name="T4" fmla="*/ 53 w 153"/>
                  <a:gd name="T5" fmla="*/ 24 h 115"/>
                  <a:gd name="T6" fmla="*/ 53 w 153"/>
                  <a:gd name="T7" fmla="*/ 115 h 115"/>
                  <a:gd name="T8" fmla="*/ 99 w 153"/>
                  <a:gd name="T9" fmla="*/ 115 h 115"/>
                  <a:gd name="T10" fmla="*/ 99 w 153"/>
                  <a:gd name="T11" fmla="*/ 24 h 115"/>
                  <a:gd name="T12" fmla="*/ 153 w 153"/>
                  <a:gd name="T13" fmla="*/ 24 h 115"/>
                  <a:gd name="T14" fmla="*/ 153 w 153"/>
                  <a:gd name="T15" fmla="*/ 0 h 115"/>
                  <a:gd name="T16" fmla="*/ 0 w 153"/>
                  <a:gd name="T17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3" h="115">
                    <a:moveTo>
                      <a:pt x="0" y="0"/>
                    </a:moveTo>
                    <a:lnTo>
                      <a:pt x="0" y="24"/>
                    </a:lnTo>
                    <a:lnTo>
                      <a:pt x="53" y="24"/>
                    </a:lnTo>
                    <a:lnTo>
                      <a:pt x="53" y="115"/>
                    </a:lnTo>
                    <a:lnTo>
                      <a:pt x="99" y="115"/>
                    </a:lnTo>
                    <a:lnTo>
                      <a:pt x="99" y="24"/>
                    </a:lnTo>
                    <a:lnTo>
                      <a:pt x="153" y="24"/>
                    </a:lnTo>
                    <a:lnTo>
                      <a:pt x="15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24" name="Freeform 115">
                <a:extLst>
                  <a:ext uri="{FF2B5EF4-FFF2-40B4-BE49-F238E27FC236}">
                    <a16:creationId xmlns:a16="http://schemas.microsoft.com/office/drawing/2014/main" id="{601C3674-1BF0-EA7B-9837-1E4DCB5F87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0238" y="4714876"/>
                <a:ext cx="238125" cy="182563"/>
              </a:xfrm>
              <a:custGeom>
                <a:avLst/>
                <a:gdLst>
                  <a:gd name="T0" fmla="*/ 223 w 223"/>
                  <a:gd name="T1" fmla="*/ 36 h 171"/>
                  <a:gd name="T2" fmla="*/ 223 w 223"/>
                  <a:gd name="T3" fmla="*/ 0 h 171"/>
                  <a:gd name="T4" fmla="*/ 0 w 223"/>
                  <a:gd name="T5" fmla="*/ 0 h 171"/>
                  <a:gd name="T6" fmla="*/ 0 w 223"/>
                  <a:gd name="T7" fmla="*/ 138 h 171"/>
                  <a:gd name="T8" fmla="*/ 33 w 223"/>
                  <a:gd name="T9" fmla="*/ 171 h 171"/>
                  <a:gd name="T10" fmla="*/ 223 w 223"/>
                  <a:gd name="T11" fmla="*/ 171 h 171"/>
                  <a:gd name="T12" fmla="*/ 223 w 223"/>
                  <a:gd name="T13" fmla="*/ 135 h 171"/>
                  <a:gd name="T14" fmla="*/ 69 w 223"/>
                  <a:gd name="T15" fmla="*/ 135 h 171"/>
                  <a:gd name="T16" fmla="*/ 69 w 223"/>
                  <a:gd name="T17" fmla="*/ 103 h 171"/>
                  <a:gd name="T18" fmla="*/ 223 w 223"/>
                  <a:gd name="T19" fmla="*/ 103 h 171"/>
                  <a:gd name="T20" fmla="*/ 223 w 223"/>
                  <a:gd name="T21" fmla="*/ 67 h 171"/>
                  <a:gd name="T22" fmla="*/ 69 w 223"/>
                  <a:gd name="T23" fmla="*/ 67 h 171"/>
                  <a:gd name="T24" fmla="*/ 69 w 223"/>
                  <a:gd name="T25" fmla="*/ 36 h 171"/>
                  <a:gd name="T26" fmla="*/ 223 w 223"/>
                  <a:gd name="T27" fmla="*/ 36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3" h="171">
                    <a:moveTo>
                      <a:pt x="223" y="36"/>
                    </a:moveTo>
                    <a:cubicBezTo>
                      <a:pt x="223" y="0"/>
                      <a:pt x="223" y="0"/>
                      <a:pt x="22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56"/>
                      <a:pt x="15" y="171"/>
                      <a:pt x="33" y="171"/>
                    </a:cubicBezTo>
                    <a:cubicBezTo>
                      <a:pt x="223" y="171"/>
                      <a:pt x="223" y="171"/>
                      <a:pt x="223" y="171"/>
                    </a:cubicBezTo>
                    <a:cubicBezTo>
                      <a:pt x="223" y="135"/>
                      <a:pt x="223" y="135"/>
                      <a:pt x="223" y="135"/>
                    </a:cubicBezTo>
                    <a:cubicBezTo>
                      <a:pt x="69" y="135"/>
                      <a:pt x="69" y="135"/>
                      <a:pt x="69" y="135"/>
                    </a:cubicBezTo>
                    <a:cubicBezTo>
                      <a:pt x="69" y="103"/>
                      <a:pt x="69" y="103"/>
                      <a:pt x="69" y="103"/>
                    </a:cubicBezTo>
                    <a:cubicBezTo>
                      <a:pt x="223" y="103"/>
                      <a:pt x="223" y="103"/>
                      <a:pt x="223" y="103"/>
                    </a:cubicBezTo>
                    <a:cubicBezTo>
                      <a:pt x="223" y="67"/>
                      <a:pt x="223" y="67"/>
                      <a:pt x="223" y="67"/>
                    </a:cubicBezTo>
                    <a:cubicBezTo>
                      <a:pt x="69" y="67"/>
                      <a:pt x="69" y="67"/>
                      <a:pt x="69" y="67"/>
                    </a:cubicBezTo>
                    <a:cubicBezTo>
                      <a:pt x="69" y="36"/>
                      <a:pt x="69" y="36"/>
                      <a:pt x="69" y="36"/>
                    </a:cubicBezTo>
                    <a:lnTo>
                      <a:pt x="223" y="36"/>
                    </a:ln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29" name="Freeform 116">
                <a:extLst>
                  <a:ext uri="{FF2B5EF4-FFF2-40B4-BE49-F238E27FC236}">
                    <a16:creationId xmlns:a16="http://schemas.microsoft.com/office/drawing/2014/main" id="{C17796FD-E670-992F-22CA-A4B2641423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7463" y="4811713"/>
                <a:ext cx="182563" cy="98425"/>
              </a:xfrm>
              <a:custGeom>
                <a:avLst/>
                <a:gdLst>
                  <a:gd name="T0" fmla="*/ 53 w 115"/>
                  <a:gd name="T1" fmla="*/ 0 h 62"/>
                  <a:gd name="T2" fmla="*/ 0 w 115"/>
                  <a:gd name="T3" fmla="*/ 0 h 62"/>
                  <a:gd name="T4" fmla="*/ 61 w 115"/>
                  <a:gd name="T5" fmla="*/ 62 h 62"/>
                  <a:gd name="T6" fmla="*/ 115 w 115"/>
                  <a:gd name="T7" fmla="*/ 62 h 62"/>
                  <a:gd name="T8" fmla="*/ 53 w 115"/>
                  <a:gd name="T9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" h="62">
                    <a:moveTo>
                      <a:pt x="53" y="0"/>
                    </a:moveTo>
                    <a:lnTo>
                      <a:pt x="0" y="0"/>
                    </a:lnTo>
                    <a:lnTo>
                      <a:pt x="61" y="62"/>
                    </a:lnTo>
                    <a:lnTo>
                      <a:pt x="115" y="6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F15A2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31" name="Freeform 117">
                <a:extLst>
                  <a:ext uri="{FF2B5EF4-FFF2-40B4-BE49-F238E27FC236}">
                    <a16:creationId xmlns:a16="http://schemas.microsoft.com/office/drawing/2014/main" id="{79D0E796-0205-C240-EE6F-F0F5DF0F06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0626" y="4714876"/>
                <a:ext cx="254000" cy="182563"/>
              </a:xfrm>
              <a:custGeom>
                <a:avLst/>
                <a:gdLst>
                  <a:gd name="T0" fmla="*/ 207 w 239"/>
                  <a:gd name="T1" fmla="*/ 0 h 171"/>
                  <a:gd name="T2" fmla="*/ 0 w 239"/>
                  <a:gd name="T3" fmla="*/ 0 h 171"/>
                  <a:gd name="T4" fmla="*/ 0 w 239"/>
                  <a:gd name="T5" fmla="*/ 171 h 171"/>
                  <a:gd name="T6" fmla="*/ 68 w 239"/>
                  <a:gd name="T7" fmla="*/ 171 h 171"/>
                  <a:gd name="T8" fmla="*/ 68 w 239"/>
                  <a:gd name="T9" fmla="*/ 36 h 171"/>
                  <a:gd name="T10" fmla="*/ 171 w 239"/>
                  <a:gd name="T11" fmla="*/ 36 h 171"/>
                  <a:gd name="T12" fmla="*/ 171 w 239"/>
                  <a:gd name="T13" fmla="*/ 91 h 171"/>
                  <a:gd name="T14" fmla="*/ 239 w 239"/>
                  <a:gd name="T15" fmla="*/ 91 h 171"/>
                  <a:gd name="T16" fmla="*/ 239 w 239"/>
                  <a:gd name="T17" fmla="*/ 32 h 171"/>
                  <a:gd name="T18" fmla="*/ 207 w 239"/>
                  <a:gd name="T1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9" h="171">
                    <a:moveTo>
                      <a:pt x="2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71"/>
                      <a:pt x="0" y="171"/>
                      <a:pt x="0" y="171"/>
                    </a:cubicBezTo>
                    <a:cubicBezTo>
                      <a:pt x="68" y="171"/>
                      <a:pt x="68" y="171"/>
                      <a:pt x="68" y="171"/>
                    </a:cubicBezTo>
                    <a:cubicBezTo>
                      <a:pt x="68" y="36"/>
                      <a:pt x="68" y="36"/>
                      <a:pt x="68" y="36"/>
                    </a:cubicBezTo>
                    <a:cubicBezTo>
                      <a:pt x="171" y="36"/>
                      <a:pt x="171" y="36"/>
                      <a:pt x="171" y="36"/>
                    </a:cubicBezTo>
                    <a:cubicBezTo>
                      <a:pt x="171" y="91"/>
                      <a:pt x="171" y="91"/>
                      <a:pt x="171" y="91"/>
                    </a:cubicBezTo>
                    <a:cubicBezTo>
                      <a:pt x="239" y="91"/>
                      <a:pt x="239" y="91"/>
                      <a:pt x="239" y="91"/>
                    </a:cubicBezTo>
                    <a:cubicBezTo>
                      <a:pt x="239" y="32"/>
                      <a:pt x="239" y="32"/>
                      <a:pt x="239" y="32"/>
                    </a:cubicBezTo>
                    <a:cubicBezTo>
                      <a:pt x="239" y="14"/>
                      <a:pt x="225" y="0"/>
                      <a:pt x="207" y="0"/>
                    </a:cubicBezTo>
                    <a:close/>
                  </a:path>
                </a:pathLst>
              </a:custGeom>
              <a:solidFill>
                <a:srgbClr val="F15A2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36" name="Freeform 118">
                <a:extLst>
                  <a:ext uri="{FF2B5EF4-FFF2-40B4-BE49-F238E27FC236}">
                    <a16:creationId xmlns:a16="http://schemas.microsoft.com/office/drawing/2014/main" id="{CF07D23C-B3C4-12BB-9DD3-36E89B35DB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66588" y="4941888"/>
                <a:ext cx="76200" cy="82550"/>
              </a:xfrm>
              <a:custGeom>
                <a:avLst/>
                <a:gdLst>
                  <a:gd name="T0" fmla="*/ 30 w 71"/>
                  <a:gd name="T1" fmla="*/ 42 h 77"/>
                  <a:gd name="T2" fmla="*/ 23 w 71"/>
                  <a:gd name="T3" fmla="*/ 44 h 77"/>
                  <a:gd name="T4" fmla="*/ 16 w 71"/>
                  <a:gd name="T5" fmla="*/ 42 h 77"/>
                  <a:gd name="T6" fmla="*/ 13 w 71"/>
                  <a:gd name="T7" fmla="*/ 38 h 77"/>
                  <a:gd name="T8" fmla="*/ 16 w 71"/>
                  <a:gd name="T9" fmla="*/ 34 h 77"/>
                  <a:gd name="T10" fmla="*/ 23 w 71"/>
                  <a:gd name="T11" fmla="*/ 32 h 77"/>
                  <a:gd name="T12" fmla="*/ 30 w 71"/>
                  <a:gd name="T13" fmla="*/ 34 h 77"/>
                  <a:gd name="T14" fmla="*/ 33 w 71"/>
                  <a:gd name="T15" fmla="*/ 38 h 77"/>
                  <a:gd name="T16" fmla="*/ 30 w 71"/>
                  <a:gd name="T17" fmla="*/ 42 h 77"/>
                  <a:gd name="T18" fmla="*/ 35 w 71"/>
                  <a:gd name="T19" fmla="*/ 0 h 77"/>
                  <a:gd name="T20" fmla="*/ 11 w 71"/>
                  <a:gd name="T21" fmla="*/ 0 h 77"/>
                  <a:gd name="T22" fmla="*/ 11 w 71"/>
                  <a:gd name="T23" fmla="*/ 8 h 77"/>
                  <a:gd name="T24" fmla="*/ 35 w 71"/>
                  <a:gd name="T25" fmla="*/ 8 h 77"/>
                  <a:gd name="T26" fmla="*/ 35 w 71"/>
                  <a:gd name="T27" fmla="*/ 0 h 77"/>
                  <a:gd name="T28" fmla="*/ 45 w 71"/>
                  <a:gd name="T29" fmla="*/ 12 h 77"/>
                  <a:gd name="T30" fmla="*/ 0 w 71"/>
                  <a:gd name="T31" fmla="*/ 12 h 77"/>
                  <a:gd name="T32" fmla="*/ 0 w 71"/>
                  <a:gd name="T33" fmla="*/ 21 h 77"/>
                  <a:gd name="T34" fmla="*/ 45 w 71"/>
                  <a:gd name="T35" fmla="*/ 21 h 77"/>
                  <a:gd name="T36" fmla="*/ 45 w 71"/>
                  <a:gd name="T37" fmla="*/ 12 h 77"/>
                  <a:gd name="T38" fmla="*/ 71 w 71"/>
                  <a:gd name="T39" fmla="*/ 23 h 77"/>
                  <a:gd name="T40" fmla="*/ 61 w 71"/>
                  <a:gd name="T41" fmla="*/ 23 h 77"/>
                  <a:gd name="T42" fmla="*/ 61 w 71"/>
                  <a:gd name="T43" fmla="*/ 0 h 77"/>
                  <a:gd name="T44" fmla="*/ 52 w 71"/>
                  <a:gd name="T45" fmla="*/ 0 h 77"/>
                  <a:gd name="T46" fmla="*/ 52 w 71"/>
                  <a:gd name="T47" fmla="*/ 58 h 77"/>
                  <a:gd name="T48" fmla="*/ 61 w 71"/>
                  <a:gd name="T49" fmla="*/ 58 h 77"/>
                  <a:gd name="T50" fmla="*/ 61 w 71"/>
                  <a:gd name="T51" fmla="*/ 32 h 77"/>
                  <a:gd name="T52" fmla="*/ 71 w 71"/>
                  <a:gd name="T53" fmla="*/ 32 h 77"/>
                  <a:gd name="T54" fmla="*/ 71 w 71"/>
                  <a:gd name="T55" fmla="*/ 23 h 77"/>
                  <a:gd name="T56" fmla="*/ 38 w 71"/>
                  <a:gd name="T57" fmla="*/ 28 h 77"/>
                  <a:gd name="T58" fmla="*/ 23 w 71"/>
                  <a:gd name="T59" fmla="*/ 24 h 77"/>
                  <a:gd name="T60" fmla="*/ 8 w 71"/>
                  <a:gd name="T61" fmla="*/ 28 h 77"/>
                  <a:gd name="T62" fmla="*/ 2 w 71"/>
                  <a:gd name="T63" fmla="*/ 38 h 77"/>
                  <a:gd name="T64" fmla="*/ 8 w 71"/>
                  <a:gd name="T65" fmla="*/ 47 h 77"/>
                  <a:gd name="T66" fmla="*/ 23 w 71"/>
                  <a:gd name="T67" fmla="*/ 52 h 77"/>
                  <a:gd name="T68" fmla="*/ 38 w 71"/>
                  <a:gd name="T69" fmla="*/ 48 h 77"/>
                  <a:gd name="T70" fmla="*/ 43 w 71"/>
                  <a:gd name="T71" fmla="*/ 38 h 77"/>
                  <a:gd name="T72" fmla="*/ 38 w 71"/>
                  <a:gd name="T73" fmla="*/ 28 h 77"/>
                  <a:gd name="T74" fmla="*/ 64 w 71"/>
                  <a:gd name="T75" fmla="*/ 68 h 77"/>
                  <a:gd name="T76" fmla="*/ 21 w 71"/>
                  <a:gd name="T77" fmla="*/ 68 h 77"/>
                  <a:gd name="T78" fmla="*/ 21 w 71"/>
                  <a:gd name="T79" fmla="*/ 56 h 77"/>
                  <a:gd name="T80" fmla="*/ 11 w 71"/>
                  <a:gd name="T81" fmla="*/ 56 h 77"/>
                  <a:gd name="T82" fmla="*/ 11 w 71"/>
                  <a:gd name="T83" fmla="*/ 77 h 77"/>
                  <a:gd name="T84" fmla="*/ 64 w 71"/>
                  <a:gd name="T85" fmla="*/ 77 h 77"/>
                  <a:gd name="T86" fmla="*/ 64 w 71"/>
                  <a:gd name="T87" fmla="*/ 6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1" h="77">
                    <a:moveTo>
                      <a:pt x="30" y="42"/>
                    </a:moveTo>
                    <a:cubicBezTo>
                      <a:pt x="29" y="43"/>
                      <a:pt x="26" y="44"/>
                      <a:pt x="23" y="44"/>
                    </a:cubicBezTo>
                    <a:cubicBezTo>
                      <a:pt x="20" y="44"/>
                      <a:pt x="17" y="43"/>
                      <a:pt x="16" y="42"/>
                    </a:cubicBezTo>
                    <a:cubicBezTo>
                      <a:pt x="14" y="41"/>
                      <a:pt x="13" y="40"/>
                      <a:pt x="13" y="38"/>
                    </a:cubicBezTo>
                    <a:cubicBezTo>
                      <a:pt x="13" y="36"/>
                      <a:pt x="14" y="35"/>
                      <a:pt x="16" y="34"/>
                    </a:cubicBezTo>
                    <a:cubicBezTo>
                      <a:pt x="17" y="33"/>
                      <a:pt x="20" y="32"/>
                      <a:pt x="23" y="32"/>
                    </a:cubicBezTo>
                    <a:cubicBezTo>
                      <a:pt x="26" y="32"/>
                      <a:pt x="28" y="33"/>
                      <a:pt x="30" y="34"/>
                    </a:cubicBezTo>
                    <a:cubicBezTo>
                      <a:pt x="32" y="35"/>
                      <a:pt x="33" y="36"/>
                      <a:pt x="33" y="38"/>
                    </a:cubicBezTo>
                    <a:cubicBezTo>
                      <a:pt x="33" y="40"/>
                      <a:pt x="32" y="41"/>
                      <a:pt x="30" y="42"/>
                    </a:cubicBezTo>
                    <a:close/>
                    <a:moveTo>
                      <a:pt x="35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35" y="8"/>
                      <a:pt x="35" y="8"/>
                      <a:pt x="35" y="8"/>
                    </a:cubicBezTo>
                    <a:lnTo>
                      <a:pt x="35" y="0"/>
                    </a:lnTo>
                    <a:close/>
                    <a:moveTo>
                      <a:pt x="45" y="1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5" y="21"/>
                      <a:pt x="45" y="21"/>
                      <a:pt x="45" y="21"/>
                    </a:cubicBezTo>
                    <a:lnTo>
                      <a:pt x="45" y="12"/>
                    </a:lnTo>
                    <a:close/>
                    <a:moveTo>
                      <a:pt x="71" y="23"/>
                    </a:moveTo>
                    <a:cubicBezTo>
                      <a:pt x="61" y="23"/>
                      <a:pt x="61" y="23"/>
                      <a:pt x="61" y="23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58"/>
                      <a:pt x="52" y="58"/>
                      <a:pt x="52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71" y="32"/>
                      <a:pt x="71" y="32"/>
                      <a:pt x="71" y="32"/>
                    </a:cubicBezTo>
                    <a:lnTo>
                      <a:pt x="71" y="23"/>
                    </a:lnTo>
                    <a:close/>
                    <a:moveTo>
                      <a:pt x="38" y="28"/>
                    </a:moveTo>
                    <a:cubicBezTo>
                      <a:pt x="34" y="25"/>
                      <a:pt x="29" y="24"/>
                      <a:pt x="23" y="24"/>
                    </a:cubicBezTo>
                    <a:cubicBezTo>
                      <a:pt x="17" y="24"/>
                      <a:pt x="12" y="25"/>
                      <a:pt x="8" y="28"/>
                    </a:cubicBezTo>
                    <a:cubicBezTo>
                      <a:pt x="4" y="31"/>
                      <a:pt x="2" y="34"/>
                      <a:pt x="2" y="38"/>
                    </a:cubicBezTo>
                    <a:cubicBezTo>
                      <a:pt x="2" y="41"/>
                      <a:pt x="4" y="45"/>
                      <a:pt x="8" y="47"/>
                    </a:cubicBezTo>
                    <a:cubicBezTo>
                      <a:pt x="12" y="50"/>
                      <a:pt x="17" y="52"/>
                      <a:pt x="23" y="52"/>
                    </a:cubicBezTo>
                    <a:cubicBezTo>
                      <a:pt x="29" y="52"/>
                      <a:pt x="34" y="50"/>
                      <a:pt x="38" y="48"/>
                    </a:cubicBezTo>
                    <a:cubicBezTo>
                      <a:pt x="41" y="45"/>
                      <a:pt x="43" y="42"/>
                      <a:pt x="43" y="38"/>
                    </a:cubicBezTo>
                    <a:cubicBezTo>
                      <a:pt x="43" y="34"/>
                      <a:pt x="41" y="31"/>
                      <a:pt x="38" y="28"/>
                    </a:cubicBezTo>
                    <a:close/>
                    <a:moveTo>
                      <a:pt x="64" y="68"/>
                    </a:moveTo>
                    <a:cubicBezTo>
                      <a:pt x="21" y="68"/>
                      <a:pt x="21" y="68"/>
                      <a:pt x="21" y="68"/>
                    </a:cubicBezTo>
                    <a:cubicBezTo>
                      <a:pt x="21" y="56"/>
                      <a:pt x="21" y="56"/>
                      <a:pt x="21" y="56"/>
                    </a:cubicBezTo>
                    <a:cubicBezTo>
                      <a:pt x="11" y="56"/>
                      <a:pt x="11" y="56"/>
                      <a:pt x="11" y="56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64" y="77"/>
                      <a:pt x="64" y="77"/>
                      <a:pt x="64" y="77"/>
                    </a:cubicBezTo>
                    <a:lnTo>
                      <a:pt x="64" y="68"/>
                    </a:ln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38" name="Freeform 119">
                <a:extLst>
                  <a:ext uri="{FF2B5EF4-FFF2-40B4-BE49-F238E27FC236}">
                    <a16:creationId xmlns:a16="http://schemas.microsoft.com/office/drawing/2014/main" id="{5FC58A28-7F12-8855-09C2-A42F739AD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1363" y="4945063"/>
                <a:ext cx="77788" cy="80963"/>
              </a:xfrm>
              <a:custGeom>
                <a:avLst/>
                <a:gdLst>
                  <a:gd name="T0" fmla="*/ 72 w 72"/>
                  <a:gd name="T1" fmla="*/ 37 h 76"/>
                  <a:gd name="T2" fmla="*/ 40 w 72"/>
                  <a:gd name="T3" fmla="*/ 37 h 76"/>
                  <a:gd name="T4" fmla="*/ 40 w 72"/>
                  <a:gd name="T5" fmla="*/ 50 h 76"/>
                  <a:gd name="T6" fmla="*/ 63 w 72"/>
                  <a:gd name="T7" fmla="*/ 50 h 76"/>
                  <a:gd name="T8" fmla="*/ 63 w 72"/>
                  <a:gd name="T9" fmla="*/ 76 h 76"/>
                  <a:gd name="T10" fmla="*/ 53 w 72"/>
                  <a:gd name="T11" fmla="*/ 76 h 76"/>
                  <a:gd name="T12" fmla="*/ 53 w 72"/>
                  <a:gd name="T13" fmla="*/ 59 h 76"/>
                  <a:gd name="T14" fmla="*/ 9 w 72"/>
                  <a:gd name="T15" fmla="*/ 59 h 76"/>
                  <a:gd name="T16" fmla="*/ 9 w 72"/>
                  <a:gd name="T17" fmla="*/ 50 h 76"/>
                  <a:gd name="T18" fmla="*/ 30 w 72"/>
                  <a:gd name="T19" fmla="*/ 50 h 76"/>
                  <a:gd name="T20" fmla="*/ 30 w 72"/>
                  <a:gd name="T21" fmla="*/ 37 h 76"/>
                  <a:gd name="T22" fmla="*/ 0 w 72"/>
                  <a:gd name="T23" fmla="*/ 37 h 76"/>
                  <a:gd name="T24" fmla="*/ 0 w 72"/>
                  <a:gd name="T25" fmla="*/ 28 h 76"/>
                  <a:gd name="T26" fmla="*/ 50 w 72"/>
                  <a:gd name="T27" fmla="*/ 28 h 76"/>
                  <a:gd name="T28" fmla="*/ 52 w 72"/>
                  <a:gd name="T29" fmla="*/ 19 h 76"/>
                  <a:gd name="T30" fmla="*/ 53 w 72"/>
                  <a:gd name="T31" fmla="*/ 9 h 76"/>
                  <a:gd name="T32" fmla="*/ 8 w 72"/>
                  <a:gd name="T33" fmla="*/ 9 h 76"/>
                  <a:gd name="T34" fmla="*/ 8 w 72"/>
                  <a:gd name="T35" fmla="*/ 0 h 76"/>
                  <a:gd name="T36" fmla="*/ 64 w 72"/>
                  <a:gd name="T37" fmla="*/ 0 h 76"/>
                  <a:gd name="T38" fmla="*/ 64 w 72"/>
                  <a:gd name="T39" fmla="*/ 7 h 76"/>
                  <a:gd name="T40" fmla="*/ 62 w 72"/>
                  <a:gd name="T41" fmla="*/ 15 h 76"/>
                  <a:gd name="T42" fmla="*/ 61 w 72"/>
                  <a:gd name="T43" fmla="*/ 22 h 76"/>
                  <a:gd name="T44" fmla="*/ 60 w 72"/>
                  <a:gd name="T45" fmla="*/ 28 h 76"/>
                  <a:gd name="T46" fmla="*/ 72 w 72"/>
                  <a:gd name="T47" fmla="*/ 28 h 76"/>
                  <a:gd name="T48" fmla="*/ 72 w 72"/>
                  <a:gd name="T49" fmla="*/ 37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2" h="76">
                    <a:moveTo>
                      <a:pt x="72" y="37"/>
                    </a:moveTo>
                    <a:cubicBezTo>
                      <a:pt x="40" y="37"/>
                      <a:pt x="40" y="37"/>
                      <a:pt x="40" y="37"/>
                    </a:cubicBezTo>
                    <a:cubicBezTo>
                      <a:pt x="40" y="50"/>
                      <a:pt x="40" y="50"/>
                      <a:pt x="40" y="50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50"/>
                      <a:pt x="9" y="50"/>
                      <a:pt x="9" y="50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51" y="26"/>
                      <a:pt x="51" y="23"/>
                      <a:pt x="52" y="19"/>
                    </a:cubicBezTo>
                    <a:cubicBezTo>
                      <a:pt x="53" y="16"/>
                      <a:pt x="53" y="12"/>
                      <a:pt x="53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"/>
                      <a:pt x="64" y="4"/>
                      <a:pt x="64" y="7"/>
                    </a:cubicBezTo>
                    <a:cubicBezTo>
                      <a:pt x="63" y="10"/>
                      <a:pt x="63" y="13"/>
                      <a:pt x="62" y="15"/>
                    </a:cubicBezTo>
                    <a:cubicBezTo>
                      <a:pt x="62" y="18"/>
                      <a:pt x="61" y="20"/>
                      <a:pt x="61" y="22"/>
                    </a:cubicBezTo>
                    <a:cubicBezTo>
                      <a:pt x="61" y="24"/>
                      <a:pt x="60" y="26"/>
                      <a:pt x="60" y="28"/>
                    </a:cubicBezTo>
                    <a:cubicBezTo>
                      <a:pt x="72" y="28"/>
                      <a:pt x="72" y="28"/>
                      <a:pt x="72" y="28"/>
                    </a:cubicBezTo>
                    <a:lnTo>
                      <a:pt x="72" y="37"/>
                    </a:ln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43" name="Freeform 120">
                <a:extLst>
                  <a:ext uri="{FF2B5EF4-FFF2-40B4-BE49-F238E27FC236}">
                    <a16:creationId xmlns:a16="http://schemas.microsoft.com/office/drawing/2014/main" id="{8FA30CCC-20ED-4525-9CB3-E3FAD634C3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282488" y="4941888"/>
                <a:ext cx="71438" cy="82550"/>
              </a:xfrm>
              <a:custGeom>
                <a:avLst/>
                <a:gdLst>
                  <a:gd name="T0" fmla="*/ 66 w 67"/>
                  <a:gd name="T1" fmla="*/ 57 h 77"/>
                  <a:gd name="T2" fmla="*/ 57 w 67"/>
                  <a:gd name="T3" fmla="*/ 57 h 77"/>
                  <a:gd name="T4" fmla="*/ 57 w 67"/>
                  <a:gd name="T5" fmla="*/ 28 h 77"/>
                  <a:gd name="T6" fmla="*/ 42 w 67"/>
                  <a:gd name="T7" fmla="*/ 28 h 77"/>
                  <a:gd name="T8" fmla="*/ 42 w 67"/>
                  <a:gd name="T9" fmla="*/ 18 h 77"/>
                  <a:gd name="T10" fmla="*/ 57 w 67"/>
                  <a:gd name="T11" fmla="*/ 18 h 77"/>
                  <a:gd name="T12" fmla="*/ 57 w 67"/>
                  <a:gd name="T13" fmla="*/ 0 h 77"/>
                  <a:gd name="T14" fmla="*/ 66 w 67"/>
                  <a:gd name="T15" fmla="*/ 0 h 77"/>
                  <a:gd name="T16" fmla="*/ 66 w 67"/>
                  <a:gd name="T17" fmla="*/ 57 h 77"/>
                  <a:gd name="T18" fmla="*/ 67 w 67"/>
                  <a:gd name="T19" fmla="*/ 77 h 77"/>
                  <a:gd name="T20" fmla="*/ 14 w 67"/>
                  <a:gd name="T21" fmla="*/ 77 h 77"/>
                  <a:gd name="T22" fmla="*/ 14 w 67"/>
                  <a:gd name="T23" fmla="*/ 52 h 77"/>
                  <a:gd name="T24" fmla="*/ 23 w 67"/>
                  <a:gd name="T25" fmla="*/ 52 h 77"/>
                  <a:gd name="T26" fmla="*/ 23 w 67"/>
                  <a:gd name="T27" fmla="*/ 68 h 77"/>
                  <a:gd name="T28" fmla="*/ 67 w 67"/>
                  <a:gd name="T29" fmla="*/ 68 h 77"/>
                  <a:gd name="T30" fmla="*/ 67 w 67"/>
                  <a:gd name="T31" fmla="*/ 77 h 77"/>
                  <a:gd name="T32" fmla="*/ 19 w 67"/>
                  <a:gd name="T33" fmla="*/ 14 h 77"/>
                  <a:gd name="T34" fmla="*/ 5 w 67"/>
                  <a:gd name="T35" fmla="*/ 14 h 77"/>
                  <a:gd name="T36" fmla="*/ 5 w 67"/>
                  <a:gd name="T37" fmla="*/ 5 h 77"/>
                  <a:gd name="T38" fmla="*/ 43 w 67"/>
                  <a:gd name="T39" fmla="*/ 5 h 77"/>
                  <a:gd name="T40" fmla="*/ 43 w 67"/>
                  <a:gd name="T41" fmla="*/ 14 h 77"/>
                  <a:gd name="T42" fmla="*/ 29 w 67"/>
                  <a:gd name="T43" fmla="*/ 14 h 77"/>
                  <a:gd name="T44" fmla="*/ 29 w 67"/>
                  <a:gd name="T45" fmla="*/ 15 h 77"/>
                  <a:gd name="T46" fmla="*/ 31 w 67"/>
                  <a:gd name="T47" fmla="*/ 24 h 77"/>
                  <a:gd name="T48" fmla="*/ 36 w 67"/>
                  <a:gd name="T49" fmla="*/ 30 h 77"/>
                  <a:gd name="T50" fmla="*/ 41 w 67"/>
                  <a:gd name="T51" fmla="*/ 35 h 77"/>
                  <a:gd name="T52" fmla="*/ 46 w 67"/>
                  <a:gd name="T53" fmla="*/ 37 h 77"/>
                  <a:gd name="T54" fmla="*/ 41 w 67"/>
                  <a:gd name="T55" fmla="*/ 45 h 77"/>
                  <a:gd name="T56" fmla="*/ 37 w 67"/>
                  <a:gd name="T57" fmla="*/ 43 h 77"/>
                  <a:gd name="T58" fmla="*/ 32 w 67"/>
                  <a:gd name="T59" fmla="*/ 40 h 77"/>
                  <a:gd name="T60" fmla="*/ 28 w 67"/>
                  <a:gd name="T61" fmla="*/ 36 h 77"/>
                  <a:gd name="T62" fmla="*/ 24 w 67"/>
                  <a:gd name="T63" fmla="*/ 32 h 77"/>
                  <a:gd name="T64" fmla="*/ 21 w 67"/>
                  <a:gd name="T65" fmla="*/ 36 h 77"/>
                  <a:gd name="T66" fmla="*/ 17 w 67"/>
                  <a:gd name="T67" fmla="*/ 41 h 77"/>
                  <a:gd name="T68" fmla="*/ 11 w 67"/>
                  <a:gd name="T69" fmla="*/ 45 h 77"/>
                  <a:gd name="T70" fmla="*/ 7 w 67"/>
                  <a:gd name="T71" fmla="*/ 48 h 77"/>
                  <a:gd name="T72" fmla="*/ 0 w 67"/>
                  <a:gd name="T73" fmla="*/ 40 h 77"/>
                  <a:gd name="T74" fmla="*/ 6 w 67"/>
                  <a:gd name="T75" fmla="*/ 36 h 77"/>
                  <a:gd name="T76" fmla="*/ 13 w 67"/>
                  <a:gd name="T77" fmla="*/ 31 h 77"/>
                  <a:gd name="T78" fmla="*/ 17 w 67"/>
                  <a:gd name="T79" fmla="*/ 24 h 77"/>
                  <a:gd name="T80" fmla="*/ 19 w 67"/>
                  <a:gd name="T81" fmla="*/ 15 h 77"/>
                  <a:gd name="T82" fmla="*/ 19 w 67"/>
                  <a:gd name="T83" fmla="*/ 1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7" h="77">
                    <a:moveTo>
                      <a:pt x="66" y="57"/>
                    </a:moveTo>
                    <a:cubicBezTo>
                      <a:pt x="57" y="57"/>
                      <a:pt x="57" y="57"/>
                      <a:pt x="57" y="57"/>
                    </a:cubicBezTo>
                    <a:cubicBezTo>
                      <a:pt x="57" y="28"/>
                      <a:pt x="57" y="28"/>
                      <a:pt x="57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66" y="57"/>
                    </a:lnTo>
                    <a:close/>
                    <a:moveTo>
                      <a:pt x="67" y="77"/>
                    </a:moveTo>
                    <a:cubicBezTo>
                      <a:pt x="14" y="77"/>
                      <a:pt x="14" y="77"/>
                      <a:pt x="14" y="77"/>
                    </a:cubicBezTo>
                    <a:cubicBezTo>
                      <a:pt x="14" y="52"/>
                      <a:pt x="14" y="52"/>
                      <a:pt x="14" y="52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68"/>
                      <a:pt x="23" y="68"/>
                      <a:pt x="23" y="68"/>
                    </a:cubicBezTo>
                    <a:cubicBezTo>
                      <a:pt x="67" y="68"/>
                      <a:pt x="67" y="68"/>
                      <a:pt x="67" y="68"/>
                    </a:cubicBezTo>
                    <a:lnTo>
                      <a:pt x="67" y="77"/>
                    </a:lnTo>
                    <a:close/>
                    <a:moveTo>
                      <a:pt x="19" y="14"/>
                    </a:moveTo>
                    <a:cubicBezTo>
                      <a:pt x="5" y="14"/>
                      <a:pt x="5" y="14"/>
                      <a:pt x="5" y="1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8"/>
                      <a:pt x="30" y="21"/>
                      <a:pt x="31" y="24"/>
                    </a:cubicBezTo>
                    <a:cubicBezTo>
                      <a:pt x="32" y="26"/>
                      <a:pt x="34" y="28"/>
                      <a:pt x="36" y="30"/>
                    </a:cubicBezTo>
                    <a:cubicBezTo>
                      <a:pt x="38" y="32"/>
                      <a:pt x="39" y="34"/>
                      <a:pt x="41" y="35"/>
                    </a:cubicBezTo>
                    <a:cubicBezTo>
                      <a:pt x="43" y="35"/>
                      <a:pt x="44" y="36"/>
                      <a:pt x="46" y="37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39" y="45"/>
                      <a:pt x="38" y="44"/>
                      <a:pt x="37" y="43"/>
                    </a:cubicBezTo>
                    <a:cubicBezTo>
                      <a:pt x="35" y="42"/>
                      <a:pt x="34" y="41"/>
                      <a:pt x="32" y="40"/>
                    </a:cubicBezTo>
                    <a:cubicBezTo>
                      <a:pt x="30" y="38"/>
                      <a:pt x="29" y="37"/>
                      <a:pt x="28" y="36"/>
                    </a:cubicBezTo>
                    <a:cubicBezTo>
                      <a:pt x="26" y="35"/>
                      <a:pt x="25" y="33"/>
                      <a:pt x="24" y="32"/>
                    </a:cubicBezTo>
                    <a:cubicBezTo>
                      <a:pt x="23" y="33"/>
                      <a:pt x="22" y="35"/>
                      <a:pt x="21" y="36"/>
                    </a:cubicBezTo>
                    <a:cubicBezTo>
                      <a:pt x="20" y="38"/>
                      <a:pt x="19" y="40"/>
                      <a:pt x="17" y="41"/>
                    </a:cubicBezTo>
                    <a:cubicBezTo>
                      <a:pt x="15" y="43"/>
                      <a:pt x="13" y="44"/>
                      <a:pt x="11" y="45"/>
                    </a:cubicBezTo>
                    <a:cubicBezTo>
                      <a:pt x="10" y="46"/>
                      <a:pt x="8" y="47"/>
                      <a:pt x="7" y="48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39"/>
                      <a:pt x="4" y="38"/>
                      <a:pt x="6" y="36"/>
                    </a:cubicBezTo>
                    <a:cubicBezTo>
                      <a:pt x="8" y="35"/>
                      <a:pt x="11" y="33"/>
                      <a:pt x="13" y="31"/>
                    </a:cubicBezTo>
                    <a:cubicBezTo>
                      <a:pt x="15" y="29"/>
                      <a:pt x="16" y="27"/>
                      <a:pt x="17" y="24"/>
                    </a:cubicBezTo>
                    <a:cubicBezTo>
                      <a:pt x="19" y="21"/>
                      <a:pt x="19" y="18"/>
                      <a:pt x="19" y="15"/>
                    </a:cubicBezTo>
                    <a:lnTo>
                      <a:pt x="19" y="14"/>
                    </a:ln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45" name="Freeform 121">
                <a:extLst>
                  <a:ext uri="{FF2B5EF4-FFF2-40B4-BE49-F238E27FC236}">
                    <a16:creationId xmlns:a16="http://schemas.microsoft.com/office/drawing/2014/main" id="{EE06C16B-BC81-2EED-C141-9A7C6083A5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387263" y="4941888"/>
                <a:ext cx="79375" cy="84138"/>
              </a:xfrm>
              <a:custGeom>
                <a:avLst/>
                <a:gdLst>
                  <a:gd name="T0" fmla="*/ 20 w 74"/>
                  <a:gd name="T1" fmla="*/ 17 h 79"/>
                  <a:gd name="T2" fmla="*/ 5 w 74"/>
                  <a:gd name="T3" fmla="*/ 17 h 79"/>
                  <a:gd name="T4" fmla="*/ 5 w 74"/>
                  <a:gd name="T5" fmla="*/ 8 h 79"/>
                  <a:gd name="T6" fmla="*/ 46 w 74"/>
                  <a:gd name="T7" fmla="*/ 8 h 79"/>
                  <a:gd name="T8" fmla="*/ 46 w 74"/>
                  <a:gd name="T9" fmla="*/ 17 h 79"/>
                  <a:gd name="T10" fmla="*/ 30 w 74"/>
                  <a:gd name="T11" fmla="*/ 17 h 79"/>
                  <a:gd name="T12" fmla="*/ 30 w 74"/>
                  <a:gd name="T13" fmla="*/ 21 h 79"/>
                  <a:gd name="T14" fmla="*/ 32 w 74"/>
                  <a:gd name="T15" fmla="*/ 31 h 79"/>
                  <a:gd name="T16" fmla="*/ 36 w 74"/>
                  <a:gd name="T17" fmla="*/ 43 h 79"/>
                  <a:gd name="T18" fmla="*/ 43 w 74"/>
                  <a:gd name="T19" fmla="*/ 51 h 79"/>
                  <a:gd name="T20" fmla="*/ 49 w 74"/>
                  <a:gd name="T21" fmla="*/ 55 h 79"/>
                  <a:gd name="T22" fmla="*/ 43 w 74"/>
                  <a:gd name="T23" fmla="*/ 63 h 79"/>
                  <a:gd name="T24" fmla="*/ 39 w 74"/>
                  <a:gd name="T25" fmla="*/ 60 h 79"/>
                  <a:gd name="T26" fmla="*/ 32 w 74"/>
                  <a:gd name="T27" fmla="*/ 54 h 79"/>
                  <a:gd name="T28" fmla="*/ 28 w 74"/>
                  <a:gd name="T29" fmla="*/ 49 h 79"/>
                  <a:gd name="T30" fmla="*/ 26 w 74"/>
                  <a:gd name="T31" fmla="*/ 43 h 79"/>
                  <a:gd name="T32" fmla="*/ 22 w 74"/>
                  <a:gd name="T33" fmla="*/ 50 h 79"/>
                  <a:gd name="T34" fmla="*/ 18 w 74"/>
                  <a:gd name="T35" fmla="*/ 56 h 79"/>
                  <a:gd name="T36" fmla="*/ 13 w 74"/>
                  <a:gd name="T37" fmla="*/ 61 h 79"/>
                  <a:gd name="T38" fmla="*/ 7 w 74"/>
                  <a:gd name="T39" fmla="*/ 66 h 79"/>
                  <a:gd name="T40" fmla="*/ 0 w 74"/>
                  <a:gd name="T41" fmla="*/ 59 h 79"/>
                  <a:gd name="T42" fmla="*/ 8 w 74"/>
                  <a:gd name="T43" fmla="*/ 51 h 79"/>
                  <a:gd name="T44" fmla="*/ 15 w 74"/>
                  <a:gd name="T45" fmla="*/ 42 h 79"/>
                  <a:gd name="T46" fmla="*/ 19 w 74"/>
                  <a:gd name="T47" fmla="*/ 30 h 79"/>
                  <a:gd name="T48" fmla="*/ 20 w 74"/>
                  <a:gd name="T49" fmla="*/ 21 h 79"/>
                  <a:gd name="T50" fmla="*/ 20 w 74"/>
                  <a:gd name="T51" fmla="*/ 17 h 79"/>
                  <a:gd name="T52" fmla="*/ 74 w 74"/>
                  <a:gd name="T53" fmla="*/ 41 h 79"/>
                  <a:gd name="T54" fmla="*/ 64 w 74"/>
                  <a:gd name="T55" fmla="*/ 41 h 79"/>
                  <a:gd name="T56" fmla="*/ 64 w 74"/>
                  <a:gd name="T57" fmla="*/ 79 h 79"/>
                  <a:gd name="T58" fmla="*/ 55 w 74"/>
                  <a:gd name="T59" fmla="*/ 79 h 79"/>
                  <a:gd name="T60" fmla="*/ 55 w 74"/>
                  <a:gd name="T61" fmla="*/ 0 h 79"/>
                  <a:gd name="T62" fmla="*/ 64 w 74"/>
                  <a:gd name="T63" fmla="*/ 0 h 79"/>
                  <a:gd name="T64" fmla="*/ 64 w 74"/>
                  <a:gd name="T65" fmla="*/ 31 h 79"/>
                  <a:gd name="T66" fmla="*/ 74 w 74"/>
                  <a:gd name="T67" fmla="*/ 31 h 79"/>
                  <a:gd name="T68" fmla="*/ 74 w 74"/>
                  <a:gd name="T69" fmla="*/ 4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4" h="79">
                    <a:moveTo>
                      <a:pt x="20" y="17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3"/>
                      <a:pt x="31" y="26"/>
                      <a:pt x="32" y="31"/>
                    </a:cubicBezTo>
                    <a:cubicBezTo>
                      <a:pt x="32" y="36"/>
                      <a:pt x="34" y="40"/>
                      <a:pt x="36" y="43"/>
                    </a:cubicBezTo>
                    <a:cubicBezTo>
                      <a:pt x="39" y="47"/>
                      <a:pt x="41" y="49"/>
                      <a:pt x="43" y="51"/>
                    </a:cubicBezTo>
                    <a:cubicBezTo>
                      <a:pt x="46" y="53"/>
                      <a:pt x="48" y="55"/>
                      <a:pt x="49" y="55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2" y="63"/>
                      <a:pt x="41" y="62"/>
                      <a:pt x="39" y="60"/>
                    </a:cubicBezTo>
                    <a:cubicBezTo>
                      <a:pt x="37" y="59"/>
                      <a:pt x="35" y="57"/>
                      <a:pt x="32" y="54"/>
                    </a:cubicBezTo>
                    <a:cubicBezTo>
                      <a:pt x="31" y="53"/>
                      <a:pt x="30" y="51"/>
                      <a:pt x="28" y="49"/>
                    </a:cubicBezTo>
                    <a:cubicBezTo>
                      <a:pt x="27" y="47"/>
                      <a:pt x="26" y="45"/>
                      <a:pt x="26" y="43"/>
                    </a:cubicBezTo>
                    <a:cubicBezTo>
                      <a:pt x="25" y="45"/>
                      <a:pt x="24" y="47"/>
                      <a:pt x="22" y="50"/>
                    </a:cubicBezTo>
                    <a:cubicBezTo>
                      <a:pt x="21" y="52"/>
                      <a:pt x="20" y="54"/>
                      <a:pt x="18" y="56"/>
                    </a:cubicBezTo>
                    <a:cubicBezTo>
                      <a:pt x="16" y="58"/>
                      <a:pt x="15" y="60"/>
                      <a:pt x="13" y="61"/>
                    </a:cubicBezTo>
                    <a:cubicBezTo>
                      <a:pt x="11" y="63"/>
                      <a:pt x="9" y="64"/>
                      <a:pt x="7" y="66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3" y="57"/>
                      <a:pt x="6" y="54"/>
                      <a:pt x="8" y="51"/>
                    </a:cubicBezTo>
                    <a:cubicBezTo>
                      <a:pt x="11" y="49"/>
                      <a:pt x="13" y="46"/>
                      <a:pt x="15" y="42"/>
                    </a:cubicBezTo>
                    <a:cubicBezTo>
                      <a:pt x="17" y="39"/>
                      <a:pt x="18" y="35"/>
                      <a:pt x="19" y="30"/>
                    </a:cubicBezTo>
                    <a:cubicBezTo>
                      <a:pt x="20" y="26"/>
                      <a:pt x="20" y="23"/>
                      <a:pt x="20" y="21"/>
                    </a:cubicBezTo>
                    <a:lnTo>
                      <a:pt x="20" y="17"/>
                    </a:lnTo>
                    <a:close/>
                    <a:moveTo>
                      <a:pt x="74" y="41"/>
                    </a:moveTo>
                    <a:cubicBezTo>
                      <a:pt x="64" y="41"/>
                      <a:pt x="64" y="41"/>
                      <a:pt x="64" y="41"/>
                    </a:cubicBezTo>
                    <a:cubicBezTo>
                      <a:pt x="64" y="79"/>
                      <a:pt x="64" y="79"/>
                      <a:pt x="64" y="79"/>
                    </a:cubicBezTo>
                    <a:cubicBezTo>
                      <a:pt x="55" y="79"/>
                      <a:pt x="55" y="79"/>
                      <a:pt x="55" y="79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74" y="31"/>
                      <a:pt x="74" y="31"/>
                      <a:pt x="74" y="31"/>
                    </a:cubicBezTo>
                    <a:lnTo>
                      <a:pt x="74" y="41"/>
                    </a:ln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50" name="Freeform 122">
                <a:extLst>
                  <a:ext uri="{FF2B5EF4-FFF2-40B4-BE49-F238E27FC236}">
                    <a16:creationId xmlns:a16="http://schemas.microsoft.com/office/drawing/2014/main" id="{4F5E03F5-A095-E615-F596-3E8B67435E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496801" y="4943476"/>
                <a:ext cx="74613" cy="84138"/>
              </a:xfrm>
              <a:custGeom>
                <a:avLst/>
                <a:gdLst>
                  <a:gd name="T0" fmla="*/ 48 w 71"/>
                  <a:gd name="T1" fmla="*/ 70 h 79"/>
                  <a:gd name="T2" fmla="*/ 35 w 71"/>
                  <a:gd name="T3" fmla="*/ 71 h 79"/>
                  <a:gd name="T4" fmla="*/ 23 w 71"/>
                  <a:gd name="T5" fmla="*/ 70 h 79"/>
                  <a:gd name="T6" fmla="*/ 18 w 71"/>
                  <a:gd name="T7" fmla="*/ 65 h 79"/>
                  <a:gd name="T8" fmla="*/ 23 w 71"/>
                  <a:gd name="T9" fmla="*/ 61 h 79"/>
                  <a:gd name="T10" fmla="*/ 35 w 71"/>
                  <a:gd name="T11" fmla="*/ 60 h 79"/>
                  <a:gd name="T12" fmla="*/ 48 w 71"/>
                  <a:gd name="T13" fmla="*/ 61 h 79"/>
                  <a:gd name="T14" fmla="*/ 53 w 71"/>
                  <a:gd name="T15" fmla="*/ 65 h 79"/>
                  <a:gd name="T16" fmla="*/ 48 w 71"/>
                  <a:gd name="T17" fmla="*/ 70 h 79"/>
                  <a:gd name="T18" fmla="*/ 57 w 71"/>
                  <a:gd name="T19" fmla="*/ 56 h 79"/>
                  <a:gd name="T20" fmla="*/ 35 w 71"/>
                  <a:gd name="T21" fmla="*/ 52 h 79"/>
                  <a:gd name="T22" fmla="*/ 14 w 71"/>
                  <a:gd name="T23" fmla="*/ 56 h 79"/>
                  <a:gd name="T24" fmla="*/ 7 w 71"/>
                  <a:gd name="T25" fmla="*/ 65 h 79"/>
                  <a:gd name="T26" fmla="*/ 14 w 71"/>
                  <a:gd name="T27" fmla="*/ 75 h 79"/>
                  <a:gd name="T28" fmla="*/ 35 w 71"/>
                  <a:gd name="T29" fmla="*/ 79 h 79"/>
                  <a:gd name="T30" fmla="*/ 57 w 71"/>
                  <a:gd name="T31" fmla="*/ 76 h 79"/>
                  <a:gd name="T32" fmla="*/ 64 w 71"/>
                  <a:gd name="T33" fmla="*/ 66 h 79"/>
                  <a:gd name="T34" fmla="*/ 57 w 71"/>
                  <a:gd name="T35" fmla="*/ 56 h 79"/>
                  <a:gd name="T36" fmla="*/ 71 w 71"/>
                  <a:gd name="T37" fmla="*/ 39 h 79"/>
                  <a:gd name="T38" fmla="*/ 41 w 71"/>
                  <a:gd name="T39" fmla="*/ 39 h 79"/>
                  <a:gd name="T40" fmla="*/ 41 w 71"/>
                  <a:gd name="T41" fmla="*/ 34 h 79"/>
                  <a:gd name="T42" fmla="*/ 63 w 71"/>
                  <a:gd name="T43" fmla="*/ 34 h 79"/>
                  <a:gd name="T44" fmla="*/ 63 w 71"/>
                  <a:gd name="T45" fmla="*/ 25 h 79"/>
                  <a:gd name="T46" fmla="*/ 18 w 71"/>
                  <a:gd name="T47" fmla="*/ 25 h 79"/>
                  <a:gd name="T48" fmla="*/ 18 w 71"/>
                  <a:gd name="T49" fmla="*/ 21 h 79"/>
                  <a:gd name="T50" fmla="*/ 62 w 71"/>
                  <a:gd name="T51" fmla="*/ 21 h 79"/>
                  <a:gd name="T52" fmla="*/ 62 w 71"/>
                  <a:gd name="T53" fmla="*/ 13 h 79"/>
                  <a:gd name="T54" fmla="*/ 18 w 71"/>
                  <a:gd name="T55" fmla="*/ 13 h 79"/>
                  <a:gd name="T56" fmla="*/ 18 w 71"/>
                  <a:gd name="T57" fmla="*/ 9 h 79"/>
                  <a:gd name="T58" fmla="*/ 62 w 71"/>
                  <a:gd name="T59" fmla="*/ 9 h 79"/>
                  <a:gd name="T60" fmla="*/ 62 w 71"/>
                  <a:gd name="T61" fmla="*/ 0 h 79"/>
                  <a:gd name="T62" fmla="*/ 9 w 71"/>
                  <a:gd name="T63" fmla="*/ 0 h 79"/>
                  <a:gd name="T64" fmla="*/ 9 w 71"/>
                  <a:gd name="T65" fmla="*/ 34 h 79"/>
                  <a:gd name="T66" fmla="*/ 30 w 71"/>
                  <a:gd name="T67" fmla="*/ 34 h 79"/>
                  <a:gd name="T68" fmla="*/ 30 w 71"/>
                  <a:gd name="T69" fmla="*/ 39 h 79"/>
                  <a:gd name="T70" fmla="*/ 0 w 71"/>
                  <a:gd name="T71" fmla="*/ 39 h 79"/>
                  <a:gd name="T72" fmla="*/ 0 w 71"/>
                  <a:gd name="T73" fmla="*/ 48 h 79"/>
                  <a:gd name="T74" fmla="*/ 71 w 71"/>
                  <a:gd name="T75" fmla="*/ 48 h 79"/>
                  <a:gd name="T76" fmla="*/ 71 w 71"/>
                  <a:gd name="T77" fmla="*/ 3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1" h="79">
                    <a:moveTo>
                      <a:pt x="48" y="70"/>
                    </a:moveTo>
                    <a:cubicBezTo>
                      <a:pt x="45" y="71"/>
                      <a:pt x="41" y="71"/>
                      <a:pt x="35" y="71"/>
                    </a:cubicBezTo>
                    <a:cubicBezTo>
                      <a:pt x="30" y="71"/>
                      <a:pt x="26" y="71"/>
                      <a:pt x="23" y="70"/>
                    </a:cubicBezTo>
                    <a:cubicBezTo>
                      <a:pt x="20" y="68"/>
                      <a:pt x="18" y="67"/>
                      <a:pt x="18" y="65"/>
                    </a:cubicBezTo>
                    <a:cubicBezTo>
                      <a:pt x="18" y="63"/>
                      <a:pt x="20" y="62"/>
                      <a:pt x="23" y="61"/>
                    </a:cubicBezTo>
                    <a:cubicBezTo>
                      <a:pt x="26" y="60"/>
                      <a:pt x="30" y="60"/>
                      <a:pt x="35" y="60"/>
                    </a:cubicBezTo>
                    <a:cubicBezTo>
                      <a:pt x="41" y="60"/>
                      <a:pt x="45" y="61"/>
                      <a:pt x="48" y="61"/>
                    </a:cubicBezTo>
                    <a:cubicBezTo>
                      <a:pt x="51" y="62"/>
                      <a:pt x="53" y="64"/>
                      <a:pt x="53" y="65"/>
                    </a:cubicBezTo>
                    <a:cubicBezTo>
                      <a:pt x="53" y="67"/>
                      <a:pt x="51" y="69"/>
                      <a:pt x="48" y="70"/>
                    </a:cubicBezTo>
                    <a:close/>
                    <a:moveTo>
                      <a:pt x="57" y="56"/>
                    </a:moveTo>
                    <a:cubicBezTo>
                      <a:pt x="52" y="53"/>
                      <a:pt x="45" y="52"/>
                      <a:pt x="35" y="52"/>
                    </a:cubicBezTo>
                    <a:cubicBezTo>
                      <a:pt x="26" y="52"/>
                      <a:pt x="19" y="53"/>
                      <a:pt x="14" y="56"/>
                    </a:cubicBezTo>
                    <a:cubicBezTo>
                      <a:pt x="9" y="58"/>
                      <a:pt x="7" y="61"/>
                      <a:pt x="7" y="65"/>
                    </a:cubicBezTo>
                    <a:cubicBezTo>
                      <a:pt x="7" y="69"/>
                      <a:pt x="9" y="73"/>
                      <a:pt x="14" y="75"/>
                    </a:cubicBezTo>
                    <a:cubicBezTo>
                      <a:pt x="19" y="78"/>
                      <a:pt x="26" y="79"/>
                      <a:pt x="35" y="79"/>
                    </a:cubicBezTo>
                    <a:cubicBezTo>
                      <a:pt x="45" y="79"/>
                      <a:pt x="52" y="78"/>
                      <a:pt x="57" y="76"/>
                    </a:cubicBezTo>
                    <a:cubicBezTo>
                      <a:pt x="62" y="73"/>
                      <a:pt x="64" y="70"/>
                      <a:pt x="64" y="66"/>
                    </a:cubicBezTo>
                    <a:cubicBezTo>
                      <a:pt x="64" y="62"/>
                      <a:pt x="62" y="58"/>
                      <a:pt x="57" y="56"/>
                    </a:cubicBezTo>
                    <a:close/>
                    <a:moveTo>
                      <a:pt x="71" y="39"/>
                    </a:moveTo>
                    <a:cubicBezTo>
                      <a:pt x="41" y="39"/>
                      <a:pt x="41" y="39"/>
                      <a:pt x="41" y="39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9"/>
                      <a:pt x="30" y="39"/>
                      <a:pt x="3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71" y="48"/>
                      <a:pt x="71" y="48"/>
                      <a:pt x="71" y="48"/>
                    </a:cubicBezTo>
                    <a:lnTo>
                      <a:pt x="71" y="39"/>
                    </a:ln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52" name="Freeform 123">
                <a:extLst>
                  <a:ext uri="{FF2B5EF4-FFF2-40B4-BE49-F238E27FC236}">
                    <a16:creationId xmlns:a16="http://schemas.microsoft.com/office/drawing/2014/main" id="{C9F98AFE-A9E3-9EF8-BBD7-F431EF31BE1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603163" y="4941888"/>
                <a:ext cx="73025" cy="82550"/>
              </a:xfrm>
              <a:custGeom>
                <a:avLst/>
                <a:gdLst>
                  <a:gd name="T0" fmla="*/ 66 w 68"/>
                  <a:gd name="T1" fmla="*/ 57 h 77"/>
                  <a:gd name="T2" fmla="*/ 56 w 68"/>
                  <a:gd name="T3" fmla="*/ 57 h 77"/>
                  <a:gd name="T4" fmla="*/ 56 w 68"/>
                  <a:gd name="T5" fmla="*/ 0 h 77"/>
                  <a:gd name="T6" fmla="*/ 66 w 68"/>
                  <a:gd name="T7" fmla="*/ 0 h 77"/>
                  <a:gd name="T8" fmla="*/ 66 w 68"/>
                  <a:gd name="T9" fmla="*/ 57 h 77"/>
                  <a:gd name="T10" fmla="*/ 68 w 68"/>
                  <a:gd name="T11" fmla="*/ 77 h 77"/>
                  <a:gd name="T12" fmla="*/ 14 w 68"/>
                  <a:gd name="T13" fmla="*/ 77 h 77"/>
                  <a:gd name="T14" fmla="*/ 14 w 68"/>
                  <a:gd name="T15" fmla="*/ 53 h 77"/>
                  <a:gd name="T16" fmla="*/ 24 w 68"/>
                  <a:gd name="T17" fmla="*/ 53 h 77"/>
                  <a:gd name="T18" fmla="*/ 24 w 68"/>
                  <a:gd name="T19" fmla="*/ 68 h 77"/>
                  <a:gd name="T20" fmla="*/ 68 w 68"/>
                  <a:gd name="T21" fmla="*/ 68 h 77"/>
                  <a:gd name="T22" fmla="*/ 68 w 68"/>
                  <a:gd name="T23" fmla="*/ 77 h 77"/>
                  <a:gd name="T24" fmla="*/ 48 w 68"/>
                  <a:gd name="T25" fmla="*/ 38 h 77"/>
                  <a:gd name="T26" fmla="*/ 43 w 68"/>
                  <a:gd name="T27" fmla="*/ 46 h 77"/>
                  <a:gd name="T28" fmla="*/ 38 w 68"/>
                  <a:gd name="T29" fmla="*/ 43 h 77"/>
                  <a:gd name="T30" fmla="*/ 31 w 68"/>
                  <a:gd name="T31" fmla="*/ 38 h 77"/>
                  <a:gd name="T32" fmla="*/ 28 w 68"/>
                  <a:gd name="T33" fmla="*/ 34 h 77"/>
                  <a:gd name="T34" fmla="*/ 25 w 68"/>
                  <a:gd name="T35" fmla="*/ 30 h 77"/>
                  <a:gd name="T36" fmla="*/ 22 w 68"/>
                  <a:gd name="T37" fmla="*/ 35 h 77"/>
                  <a:gd name="T38" fmla="*/ 17 w 68"/>
                  <a:gd name="T39" fmla="*/ 40 h 77"/>
                  <a:gd name="T40" fmla="*/ 12 w 68"/>
                  <a:gd name="T41" fmla="*/ 45 h 77"/>
                  <a:gd name="T42" fmla="*/ 6 w 68"/>
                  <a:gd name="T43" fmla="*/ 48 h 77"/>
                  <a:gd name="T44" fmla="*/ 0 w 68"/>
                  <a:gd name="T45" fmla="*/ 41 h 77"/>
                  <a:gd name="T46" fmla="*/ 7 w 68"/>
                  <a:gd name="T47" fmla="*/ 36 h 77"/>
                  <a:gd name="T48" fmla="*/ 14 w 68"/>
                  <a:gd name="T49" fmla="*/ 29 h 77"/>
                  <a:gd name="T50" fmla="*/ 18 w 68"/>
                  <a:gd name="T51" fmla="*/ 20 h 77"/>
                  <a:gd name="T52" fmla="*/ 20 w 68"/>
                  <a:gd name="T53" fmla="*/ 10 h 77"/>
                  <a:gd name="T54" fmla="*/ 20 w 68"/>
                  <a:gd name="T55" fmla="*/ 2 h 77"/>
                  <a:gd name="T56" fmla="*/ 30 w 68"/>
                  <a:gd name="T57" fmla="*/ 2 h 77"/>
                  <a:gd name="T58" fmla="*/ 30 w 68"/>
                  <a:gd name="T59" fmla="*/ 10 h 77"/>
                  <a:gd name="T60" fmla="*/ 31 w 68"/>
                  <a:gd name="T61" fmla="*/ 20 h 77"/>
                  <a:gd name="T62" fmla="*/ 35 w 68"/>
                  <a:gd name="T63" fmla="*/ 28 h 77"/>
                  <a:gd name="T64" fmla="*/ 42 w 68"/>
                  <a:gd name="T65" fmla="*/ 34 h 77"/>
                  <a:gd name="T66" fmla="*/ 48 w 68"/>
                  <a:gd name="T67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8" h="77">
                    <a:moveTo>
                      <a:pt x="66" y="57"/>
                    </a:moveTo>
                    <a:cubicBezTo>
                      <a:pt x="56" y="57"/>
                      <a:pt x="56" y="57"/>
                      <a:pt x="56" y="57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66" y="57"/>
                    </a:lnTo>
                    <a:close/>
                    <a:moveTo>
                      <a:pt x="68" y="77"/>
                    </a:moveTo>
                    <a:cubicBezTo>
                      <a:pt x="14" y="77"/>
                      <a:pt x="14" y="77"/>
                      <a:pt x="14" y="77"/>
                    </a:cubicBezTo>
                    <a:cubicBezTo>
                      <a:pt x="14" y="53"/>
                      <a:pt x="14" y="53"/>
                      <a:pt x="14" y="53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68"/>
                      <a:pt x="24" y="68"/>
                      <a:pt x="24" y="68"/>
                    </a:cubicBezTo>
                    <a:cubicBezTo>
                      <a:pt x="68" y="68"/>
                      <a:pt x="68" y="68"/>
                      <a:pt x="68" y="68"/>
                    </a:cubicBezTo>
                    <a:lnTo>
                      <a:pt x="68" y="77"/>
                    </a:lnTo>
                    <a:close/>
                    <a:moveTo>
                      <a:pt x="48" y="38"/>
                    </a:moveTo>
                    <a:cubicBezTo>
                      <a:pt x="43" y="46"/>
                      <a:pt x="43" y="46"/>
                      <a:pt x="43" y="46"/>
                    </a:cubicBezTo>
                    <a:cubicBezTo>
                      <a:pt x="42" y="45"/>
                      <a:pt x="40" y="44"/>
                      <a:pt x="38" y="43"/>
                    </a:cubicBezTo>
                    <a:cubicBezTo>
                      <a:pt x="35" y="42"/>
                      <a:pt x="33" y="40"/>
                      <a:pt x="31" y="38"/>
                    </a:cubicBezTo>
                    <a:cubicBezTo>
                      <a:pt x="30" y="37"/>
                      <a:pt x="29" y="36"/>
                      <a:pt x="28" y="34"/>
                    </a:cubicBezTo>
                    <a:cubicBezTo>
                      <a:pt x="27" y="33"/>
                      <a:pt x="26" y="31"/>
                      <a:pt x="25" y="30"/>
                    </a:cubicBezTo>
                    <a:cubicBezTo>
                      <a:pt x="24" y="31"/>
                      <a:pt x="23" y="33"/>
                      <a:pt x="22" y="35"/>
                    </a:cubicBezTo>
                    <a:cubicBezTo>
                      <a:pt x="20" y="36"/>
                      <a:pt x="19" y="38"/>
                      <a:pt x="17" y="40"/>
                    </a:cubicBezTo>
                    <a:cubicBezTo>
                      <a:pt x="15" y="42"/>
                      <a:pt x="13" y="43"/>
                      <a:pt x="12" y="45"/>
                    </a:cubicBezTo>
                    <a:cubicBezTo>
                      <a:pt x="10" y="46"/>
                      <a:pt x="8" y="47"/>
                      <a:pt x="6" y="4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0"/>
                      <a:pt x="5" y="38"/>
                      <a:pt x="7" y="36"/>
                    </a:cubicBezTo>
                    <a:cubicBezTo>
                      <a:pt x="9" y="34"/>
                      <a:pt x="12" y="32"/>
                      <a:pt x="14" y="29"/>
                    </a:cubicBezTo>
                    <a:cubicBezTo>
                      <a:pt x="16" y="26"/>
                      <a:pt x="18" y="23"/>
                      <a:pt x="18" y="20"/>
                    </a:cubicBezTo>
                    <a:cubicBezTo>
                      <a:pt x="19" y="17"/>
                      <a:pt x="20" y="14"/>
                      <a:pt x="20" y="10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13"/>
                      <a:pt x="30" y="17"/>
                      <a:pt x="31" y="20"/>
                    </a:cubicBezTo>
                    <a:cubicBezTo>
                      <a:pt x="32" y="23"/>
                      <a:pt x="33" y="25"/>
                      <a:pt x="35" y="28"/>
                    </a:cubicBezTo>
                    <a:cubicBezTo>
                      <a:pt x="37" y="30"/>
                      <a:pt x="39" y="32"/>
                      <a:pt x="42" y="34"/>
                    </a:cubicBezTo>
                    <a:cubicBezTo>
                      <a:pt x="44" y="36"/>
                      <a:pt x="47" y="37"/>
                      <a:pt x="48" y="38"/>
                    </a:cubicBez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53" name="Freeform 124">
                <a:extLst>
                  <a:ext uri="{FF2B5EF4-FFF2-40B4-BE49-F238E27FC236}">
                    <a16:creationId xmlns:a16="http://schemas.microsoft.com/office/drawing/2014/main" id="{CE39ECEE-254B-DFC3-AB59-8310B8AAF5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714288" y="4941888"/>
                <a:ext cx="68263" cy="82550"/>
              </a:xfrm>
              <a:custGeom>
                <a:avLst/>
                <a:gdLst>
                  <a:gd name="T0" fmla="*/ 28 w 64"/>
                  <a:gd name="T1" fmla="*/ 15 h 77"/>
                  <a:gd name="T2" fmla="*/ 30 w 64"/>
                  <a:gd name="T3" fmla="*/ 23 h 77"/>
                  <a:gd name="T4" fmla="*/ 28 w 64"/>
                  <a:gd name="T5" fmla="*/ 31 h 77"/>
                  <a:gd name="T6" fmla="*/ 20 w 64"/>
                  <a:gd name="T7" fmla="*/ 34 h 77"/>
                  <a:gd name="T8" fmla="*/ 13 w 64"/>
                  <a:gd name="T9" fmla="*/ 31 h 77"/>
                  <a:gd name="T10" fmla="*/ 10 w 64"/>
                  <a:gd name="T11" fmla="*/ 23 h 77"/>
                  <a:gd name="T12" fmla="*/ 13 w 64"/>
                  <a:gd name="T13" fmla="*/ 15 h 77"/>
                  <a:gd name="T14" fmla="*/ 20 w 64"/>
                  <a:gd name="T15" fmla="*/ 12 h 77"/>
                  <a:gd name="T16" fmla="*/ 28 w 64"/>
                  <a:gd name="T17" fmla="*/ 15 h 77"/>
                  <a:gd name="T18" fmla="*/ 29 w 64"/>
                  <a:gd name="T19" fmla="*/ 5 h 77"/>
                  <a:gd name="T20" fmla="*/ 20 w 64"/>
                  <a:gd name="T21" fmla="*/ 3 h 77"/>
                  <a:gd name="T22" fmla="*/ 6 w 64"/>
                  <a:gd name="T23" fmla="*/ 9 h 77"/>
                  <a:gd name="T24" fmla="*/ 0 w 64"/>
                  <a:gd name="T25" fmla="*/ 23 h 77"/>
                  <a:gd name="T26" fmla="*/ 6 w 64"/>
                  <a:gd name="T27" fmla="*/ 37 h 77"/>
                  <a:gd name="T28" fmla="*/ 20 w 64"/>
                  <a:gd name="T29" fmla="*/ 43 h 77"/>
                  <a:gd name="T30" fmla="*/ 29 w 64"/>
                  <a:gd name="T31" fmla="*/ 41 h 77"/>
                  <a:gd name="T32" fmla="*/ 36 w 64"/>
                  <a:gd name="T33" fmla="*/ 35 h 77"/>
                  <a:gd name="T34" fmla="*/ 53 w 64"/>
                  <a:gd name="T35" fmla="*/ 35 h 77"/>
                  <a:gd name="T36" fmla="*/ 53 w 64"/>
                  <a:gd name="T37" fmla="*/ 57 h 77"/>
                  <a:gd name="T38" fmla="*/ 63 w 64"/>
                  <a:gd name="T39" fmla="*/ 57 h 77"/>
                  <a:gd name="T40" fmla="*/ 63 w 64"/>
                  <a:gd name="T41" fmla="*/ 0 h 77"/>
                  <a:gd name="T42" fmla="*/ 53 w 64"/>
                  <a:gd name="T43" fmla="*/ 0 h 77"/>
                  <a:gd name="T44" fmla="*/ 53 w 64"/>
                  <a:gd name="T45" fmla="*/ 10 h 77"/>
                  <a:gd name="T46" fmla="*/ 36 w 64"/>
                  <a:gd name="T47" fmla="*/ 10 h 77"/>
                  <a:gd name="T48" fmla="*/ 29 w 64"/>
                  <a:gd name="T49" fmla="*/ 5 h 77"/>
                  <a:gd name="T50" fmla="*/ 40 w 64"/>
                  <a:gd name="T51" fmla="*/ 25 h 77"/>
                  <a:gd name="T52" fmla="*/ 40 w 64"/>
                  <a:gd name="T53" fmla="*/ 23 h 77"/>
                  <a:gd name="T54" fmla="*/ 40 w 64"/>
                  <a:gd name="T55" fmla="*/ 21 h 77"/>
                  <a:gd name="T56" fmla="*/ 40 w 64"/>
                  <a:gd name="T57" fmla="*/ 19 h 77"/>
                  <a:gd name="T58" fmla="*/ 53 w 64"/>
                  <a:gd name="T59" fmla="*/ 19 h 77"/>
                  <a:gd name="T60" fmla="*/ 53 w 64"/>
                  <a:gd name="T61" fmla="*/ 26 h 77"/>
                  <a:gd name="T62" fmla="*/ 40 w 64"/>
                  <a:gd name="T63" fmla="*/ 26 h 77"/>
                  <a:gd name="T64" fmla="*/ 40 w 64"/>
                  <a:gd name="T65" fmla="*/ 25 h 77"/>
                  <a:gd name="T66" fmla="*/ 64 w 64"/>
                  <a:gd name="T67" fmla="*/ 68 h 77"/>
                  <a:gd name="T68" fmla="*/ 20 w 64"/>
                  <a:gd name="T69" fmla="*/ 68 h 77"/>
                  <a:gd name="T70" fmla="*/ 20 w 64"/>
                  <a:gd name="T71" fmla="*/ 52 h 77"/>
                  <a:gd name="T72" fmla="*/ 11 w 64"/>
                  <a:gd name="T73" fmla="*/ 52 h 77"/>
                  <a:gd name="T74" fmla="*/ 11 w 64"/>
                  <a:gd name="T75" fmla="*/ 77 h 77"/>
                  <a:gd name="T76" fmla="*/ 64 w 64"/>
                  <a:gd name="T77" fmla="*/ 77 h 77"/>
                  <a:gd name="T78" fmla="*/ 64 w 64"/>
                  <a:gd name="T79" fmla="*/ 6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77">
                    <a:moveTo>
                      <a:pt x="28" y="15"/>
                    </a:moveTo>
                    <a:cubicBezTo>
                      <a:pt x="30" y="17"/>
                      <a:pt x="30" y="20"/>
                      <a:pt x="30" y="23"/>
                    </a:cubicBezTo>
                    <a:cubicBezTo>
                      <a:pt x="30" y="26"/>
                      <a:pt x="30" y="28"/>
                      <a:pt x="28" y="31"/>
                    </a:cubicBezTo>
                    <a:cubicBezTo>
                      <a:pt x="26" y="33"/>
                      <a:pt x="24" y="34"/>
                      <a:pt x="20" y="34"/>
                    </a:cubicBezTo>
                    <a:cubicBezTo>
                      <a:pt x="17" y="34"/>
                      <a:pt x="14" y="33"/>
                      <a:pt x="13" y="31"/>
                    </a:cubicBezTo>
                    <a:cubicBezTo>
                      <a:pt x="11" y="28"/>
                      <a:pt x="10" y="26"/>
                      <a:pt x="10" y="23"/>
                    </a:cubicBezTo>
                    <a:cubicBezTo>
                      <a:pt x="10" y="20"/>
                      <a:pt x="11" y="17"/>
                      <a:pt x="13" y="15"/>
                    </a:cubicBezTo>
                    <a:cubicBezTo>
                      <a:pt x="14" y="13"/>
                      <a:pt x="17" y="12"/>
                      <a:pt x="20" y="12"/>
                    </a:cubicBezTo>
                    <a:cubicBezTo>
                      <a:pt x="24" y="12"/>
                      <a:pt x="26" y="13"/>
                      <a:pt x="28" y="15"/>
                    </a:cubicBezTo>
                    <a:close/>
                    <a:moveTo>
                      <a:pt x="29" y="5"/>
                    </a:moveTo>
                    <a:cubicBezTo>
                      <a:pt x="27" y="3"/>
                      <a:pt x="24" y="3"/>
                      <a:pt x="20" y="3"/>
                    </a:cubicBezTo>
                    <a:cubicBezTo>
                      <a:pt x="14" y="3"/>
                      <a:pt x="10" y="5"/>
                      <a:pt x="6" y="9"/>
                    </a:cubicBezTo>
                    <a:cubicBezTo>
                      <a:pt x="2" y="12"/>
                      <a:pt x="0" y="17"/>
                      <a:pt x="0" y="23"/>
                    </a:cubicBezTo>
                    <a:cubicBezTo>
                      <a:pt x="0" y="28"/>
                      <a:pt x="2" y="33"/>
                      <a:pt x="6" y="37"/>
                    </a:cubicBezTo>
                    <a:cubicBezTo>
                      <a:pt x="10" y="41"/>
                      <a:pt x="14" y="43"/>
                      <a:pt x="20" y="43"/>
                    </a:cubicBezTo>
                    <a:cubicBezTo>
                      <a:pt x="24" y="43"/>
                      <a:pt x="27" y="42"/>
                      <a:pt x="29" y="41"/>
                    </a:cubicBezTo>
                    <a:cubicBezTo>
                      <a:pt x="32" y="39"/>
                      <a:pt x="34" y="37"/>
                      <a:pt x="36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57"/>
                      <a:pt x="53" y="57"/>
                      <a:pt x="53" y="57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10"/>
                      <a:pt x="53" y="10"/>
                      <a:pt x="53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4" y="8"/>
                      <a:pt x="32" y="6"/>
                      <a:pt x="29" y="5"/>
                    </a:cubicBezTo>
                    <a:close/>
                    <a:moveTo>
                      <a:pt x="40" y="25"/>
                    </a:moveTo>
                    <a:cubicBezTo>
                      <a:pt x="40" y="24"/>
                      <a:pt x="40" y="23"/>
                      <a:pt x="40" y="23"/>
                    </a:cubicBezTo>
                    <a:cubicBezTo>
                      <a:pt x="40" y="22"/>
                      <a:pt x="40" y="22"/>
                      <a:pt x="40" y="21"/>
                    </a:cubicBezTo>
                    <a:cubicBezTo>
                      <a:pt x="40" y="20"/>
                      <a:pt x="40" y="20"/>
                      <a:pt x="40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0" y="26"/>
                      <a:pt x="40" y="25"/>
                      <a:pt x="40" y="25"/>
                    </a:cubicBezTo>
                    <a:close/>
                    <a:moveTo>
                      <a:pt x="64" y="68"/>
                    </a:moveTo>
                    <a:cubicBezTo>
                      <a:pt x="20" y="68"/>
                      <a:pt x="20" y="68"/>
                      <a:pt x="20" y="68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77"/>
                      <a:pt x="11" y="77"/>
                      <a:pt x="11" y="77"/>
                    </a:cubicBezTo>
                    <a:cubicBezTo>
                      <a:pt x="64" y="77"/>
                      <a:pt x="64" y="77"/>
                      <a:pt x="64" y="77"/>
                    </a:cubicBezTo>
                    <a:lnTo>
                      <a:pt x="64" y="68"/>
                    </a:ln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54" name="Freeform 125">
                <a:extLst>
                  <a:ext uri="{FF2B5EF4-FFF2-40B4-BE49-F238E27FC236}">
                    <a16:creationId xmlns:a16="http://schemas.microsoft.com/office/drawing/2014/main" id="{0ACA6534-1876-E8B6-6638-FC10475507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19063" y="4946651"/>
                <a:ext cx="76200" cy="79375"/>
              </a:xfrm>
              <a:custGeom>
                <a:avLst/>
                <a:gdLst>
                  <a:gd name="T0" fmla="*/ 71 w 71"/>
                  <a:gd name="T1" fmla="*/ 42 h 75"/>
                  <a:gd name="T2" fmla="*/ 39 w 71"/>
                  <a:gd name="T3" fmla="*/ 42 h 75"/>
                  <a:gd name="T4" fmla="*/ 39 w 71"/>
                  <a:gd name="T5" fmla="*/ 75 h 75"/>
                  <a:gd name="T6" fmla="*/ 29 w 71"/>
                  <a:gd name="T7" fmla="*/ 75 h 75"/>
                  <a:gd name="T8" fmla="*/ 29 w 71"/>
                  <a:gd name="T9" fmla="*/ 42 h 75"/>
                  <a:gd name="T10" fmla="*/ 0 w 71"/>
                  <a:gd name="T11" fmla="*/ 42 h 75"/>
                  <a:gd name="T12" fmla="*/ 0 w 71"/>
                  <a:gd name="T13" fmla="*/ 33 h 75"/>
                  <a:gd name="T14" fmla="*/ 49 w 71"/>
                  <a:gd name="T15" fmla="*/ 33 h 75"/>
                  <a:gd name="T16" fmla="*/ 51 w 71"/>
                  <a:gd name="T17" fmla="*/ 23 h 75"/>
                  <a:gd name="T18" fmla="*/ 53 w 71"/>
                  <a:gd name="T19" fmla="*/ 9 h 75"/>
                  <a:gd name="T20" fmla="*/ 8 w 71"/>
                  <a:gd name="T21" fmla="*/ 9 h 75"/>
                  <a:gd name="T22" fmla="*/ 8 w 71"/>
                  <a:gd name="T23" fmla="*/ 0 h 75"/>
                  <a:gd name="T24" fmla="*/ 64 w 71"/>
                  <a:gd name="T25" fmla="*/ 0 h 75"/>
                  <a:gd name="T26" fmla="*/ 63 w 71"/>
                  <a:gd name="T27" fmla="*/ 8 h 75"/>
                  <a:gd name="T28" fmla="*/ 62 w 71"/>
                  <a:gd name="T29" fmla="*/ 19 h 75"/>
                  <a:gd name="T30" fmla="*/ 60 w 71"/>
                  <a:gd name="T31" fmla="*/ 27 h 75"/>
                  <a:gd name="T32" fmla="*/ 59 w 71"/>
                  <a:gd name="T33" fmla="*/ 33 h 75"/>
                  <a:gd name="T34" fmla="*/ 71 w 71"/>
                  <a:gd name="T35" fmla="*/ 33 h 75"/>
                  <a:gd name="T36" fmla="*/ 71 w 71"/>
                  <a:gd name="T37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1" h="75">
                    <a:moveTo>
                      <a:pt x="71" y="42"/>
                    </a:move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49" y="33"/>
                      <a:pt x="49" y="33"/>
                      <a:pt x="49" y="33"/>
                    </a:cubicBezTo>
                    <a:cubicBezTo>
                      <a:pt x="50" y="31"/>
                      <a:pt x="51" y="28"/>
                      <a:pt x="51" y="23"/>
                    </a:cubicBezTo>
                    <a:cubicBezTo>
                      <a:pt x="52" y="18"/>
                      <a:pt x="53" y="13"/>
                      <a:pt x="53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2"/>
                      <a:pt x="64" y="4"/>
                      <a:pt x="63" y="8"/>
                    </a:cubicBezTo>
                    <a:cubicBezTo>
                      <a:pt x="63" y="13"/>
                      <a:pt x="62" y="16"/>
                      <a:pt x="62" y="19"/>
                    </a:cubicBezTo>
                    <a:cubicBezTo>
                      <a:pt x="61" y="22"/>
                      <a:pt x="61" y="25"/>
                      <a:pt x="60" y="27"/>
                    </a:cubicBezTo>
                    <a:cubicBezTo>
                      <a:pt x="60" y="30"/>
                      <a:pt x="59" y="32"/>
                      <a:pt x="59" y="33"/>
                    </a:cubicBezTo>
                    <a:cubicBezTo>
                      <a:pt x="71" y="33"/>
                      <a:pt x="71" y="33"/>
                      <a:pt x="71" y="33"/>
                    </a:cubicBezTo>
                    <a:lnTo>
                      <a:pt x="71" y="42"/>
                    </a:ln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  <p:sp>
            <p:nvSpPr>
              <p:cNvPr id="55" name="Freeform 126">
                <a:extLst>
                  <a:ext uri="{FF2B5EF4-FFF2-40B4-BE49-F238E27FC236}">
                    <a16:creationId xmlns:a16="http://schemas.microsoft.com/office/drawing/2014/main" id="{1766729E-8CDA-4A9C-05A4-715101B546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930188" y="4941888"/>
                <a:ext cx="69850" cy="82550"/>
              </a:xfrm>
              <a:custGeom>
                <a:avLst/>
                <a:gdLst>
                  <a:gd name="T0" fmla="*/ 32 w 65"/>
                  <a:gd name="T1" fmla="*/ 10 h 78"/>
                  <a:gd name="T2" fmla="*/ 35 w 65"/>
                  <a:gd name="T3" fmla="*/ 14 h 78"/>
                  <a:gd name="T4" fmla="*/ 32 w 65"/>
                  <a:gd name="T5" fmla="*/ 19 h 78"/>
                  <a:gd name="T6" fmla="*/ 25 w 65"/>
                  <a:gd name="T7" fmla="*/ 21 h 78"/>
                  <a:gd name="T8" fmla="*/ 17 w 65"/>
                  <a:gd name="T9" fmla="*/ 19 h 78"/>
                  <a:gd name="T10" fmla="*/ 15 w 65"/>
                  <a:gd name="T11" fmla="*/ 14 h 78"/>
                  <a:gd name="T12" fmla="*/ 17 w 65"/>
                  <a:gd name="T13" fmla="*/ 10 h 78"/>
                  <a:gd name="T14" fmla="*/ 25 w 65"/>
                  <a:gd name="T15" fmla="*/ 8 h 78"/>
                  <a:gd name="T16" fmla="*/ 32 w 65"/>
                  <a:gd name="T17" fmla="*/ 10 h 78"/>
                  <a:gd name="T18" fmla="*/ 64 w 65"/>
                  <a:gd name="T19" fmla="*/ 1 h 78"/>
                  <a:gd name="T20" fmla="*/ 54 w 65"/>
                  <a:gd name="T21" fmla="*/ 1 h 78"/>
                  <a:gd name="T22" fmla="*/ 54 w 65"/>
                  <a:gd name="T23" fmla="*/ 46 h 78"/>
                  <a:gd name="T24" fmla="*/ 38 w 65"/>
                  <a:gd name="T25" fmla="*/ 46 h 78"/>
                  <a:gd name="T26" fmla="*/ 38 w 65"/>
                  <a:gd name="T27" fmla="*/ 54 h 78"/>
                  <a:gd name="T28" fmla="*/ 54 w 65"/>
                  <a:gd name="T29" fmla="*/ 54 h 78"/>
                  <a:gd name="T30" fmla="*/ 54 w 65"/>
                  <a:gd name="T31" fmla="*/ 61 h 78"/>
                  <a:gd name="T32" fmla="*/ 64 w 65"/>
                  <a:gd name="T33" fmla="*/ 61 h 78"/>
                  <a:gd name="T34" fmla="*/ 64 w 65"/>
                  <a:gd name="T35" fmla="*/ 1 h 78"/>
                  <a:gd name="T36" fmla="*/ 52 w 65"/>
                  <a:gd name="T37" fmla="*/ 31 h 78"/>
                  <a:gd name="T38" fmla="*/ 40 w 65"/>
                  <a:gd name="T39" fmla="*/ 32 h 78"/>
                  <a:gd name="T40" fmla="*/ 24 w 65"/>
                  <a:gd name="T41" fmla="*/ 33 h 78"/>
                  <a:gd name="T42" fmla="*/ 0 w 65"/>
                  <a:gd name="T43" fmla="*/ 33 h 78"/>
                  <a:gd name="T44" fmla="*/ 0 w 65"/>
                  <a:gd name="T45" fmla="*/ 43 h 78"/>
                  <a:gd name="T46" fmla="*/ 16 w 65"/>
                  <a:gd name="T47" fmla="*/ 43 h 78"/>
                  <a:gd name="T48" fmla="*/ 16 w 65"/>
                  <a:gd name="T49" fmla="*/ 56 h 78"/>
                  <a:gd name="T50" fmla="*/ 26 w 65"/>
                  <a:gd name="T51" fmla="*/ 56 h 78"/>
                  <a:gd name="T52" fmla="*/ 26 w 65"/>
                  <a:gd name="T53" fmla="*/ 42 h 78"/>
                  <a:gd name="T54" fmla="*/ 39 w 65"/>
                  <a:gd name="T55" fmla="*/ 42 h 78"/>
                  <a:gd name="T56" fmla="*/ 52 w 65"/>
                  <a:gd name="T57" fmla="*/ 40 h 78"/>
                  <a:gd name="T58" fmla="*/ 52 w 65"/>
                  <a:gd name="T59" fmla="*/ 31 h 78"/>
                  <a:gd name="T60" fmla="*/ 65 w 65"/>
                  <a:gd name="T61" fmla="*/ 69 h 78"/>
                  <a:gd name="T62" fmla="*/ 21 w 65"/>
                  <a:gd name="T63" fmla="*/ 69 h 78"/>
                  <a:gd name="T64" fmla="*/ 21 w 65"/>
                  <a:gd name="T65" fmla="*/ 59 h 78"/>
                  <a:gd name="T66" fmla="*/ 12 w 65"/>
                  <a:gd name="T67" fmla="*/ 59 h 78"/>
                  <a:gd name="T68" fmla="*/ 12 w 65"/>
                  <a:gd name="T69" fmla="*/ 78 h 78"/>
                  <a:gd name="T70" fmla="*/ 65 w 65"/>
                  <a:gd name="T71" fmla="*/ 78 h 78"/>
                  <a:gd name="T72" fmla="*/ 65 w 65"/>
                  <a:gd name="T73" fmla="*/ 69 h 78"/>
                  <a:gd name="T74" fmla="*/ 10 w 65"/>
                  <a:gd name="T75" fmla="*/ 4 h 78"/>
                  <a:gd name="T76" fmla="*/ 6 w 65"/>
                  <a:gd name="T77" fmla="*/ 14 h 78"/>
                  <a:gd name="T78" fmla="*/ 10 w 65"/>
                  <a:gd name="T79" fmla="*/ 25 h 78"/>
                  <a:gd name="T80" fmla="*/ 25 w 65"/>
                  <a:gd name="T81" fmla="*/ 29 h 78"/>
                  <a:gd name="T82" fmla="*/ 39 w 65"/>
                  <a:gd name="T83" fmla="*/ 25 h 78"/>
                  <a:gd name="T84" fmla="*/ 44 w 65"/>
                  <a:gd name="T85" fmla="*/ 14 h 78"/>
                  <a:gd name="T86" fmla="*/ 39 w 65"/>
                  <a:gd name="T87" fmla="*/ 4 h 78"/>
                  <a:gd name="T88" fmla="*/ 25 w 65"/>
                  <a:gd name="T89" fmla="*/ 0 h 78"/>
                  <a:gd name="T90" fmla="*/ 10 w 65"/>
                  <a:gd name="T91" fmla="*/ 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5" h="78">
                    <a:moveTo>
                      <a:pt x="32" y="10"/>
                    </a:moveTo>
                    <a:cubicBezTo>
                      <a:pt x="34" y="12"/>
                      <a:pt x="35" y="13"/>
                      <a:pt x="35" y="14"/>
                    </a:cubicBezTo>
                    <a:cubicBezTo>
                      <a:pt x="35" y="16"/>
                      <a:pt x="34" y="17"/>
                      <a:pt x="32" y="19"/>
                    </a:cubicBezTo>
                    <a:cubicBezTo>
                      <a:pt x="31" y="20"/>
                      <a:pt x="28" y="21"/>
                      <a:pt x="25" y="21"/>
                    </a:cubicBezTo>
                    <a:cubicBezTo>
                      <a:pt x="21" y="21"/>
                      <a:pt x="19" y="20"/>
                      <a:pt x="17" y="19"/>
                    </a:cubicBezTo>
                    <a:cubicBezTo>
                      <a:pt x="16" y="17"/>
                      <a:pt x="15" y="16"/>
                      <a:pt x="15" y="14"/>
                    </a:cubicBezTo>
                    <a:cubicBezTo>
                      <a:pt x="15" y="13"/>
                      <a:pt x="16" y="12"/>
                      <a:pt x="17" y="10"/>
                    </a:cubicBezTo>
                    <a:cubicBezTo>
                      <a:pt x="19" y="8"/>
                      <a:pt x="21" y="8"/>
                      <a:pt x="25" y="8"/>
                    </a:cubicBezTo>
                    <a:cubicBezTo>
                      <a:pt x="28" y="8"/>
                      <a:pt x="31" y="8"/>
                      <a:pt x="32" y="10"/>
                    </a:cubicBezTo>
                    <a:close/>
                    <a:moveTo>
                      <a:pt x="64" y="1"/>
                    </a:moveTo>
                    <a:cubicBezTo>
                      <a:pt x="54" y="1"/>
                      <a:pt x="54" y="1"/>
                      <a:pt x="54" y="1"/>
                    </a:cubicBezTo>
                    <a:cubicBezTo>
                      <a:pt x="54" y="46"/>
                      <a:pt x="54" y="46"/>
                      <a:pt x="54" y="46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8" y="54"/>
                      <a:pt x="38" y="54"/>
                      <a:pt x="38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4" y="61"/>
                      <a:pt x="54" y="61"/>
                      <a:pt x="54" y="61"/>
                    </a:cubicBezTo>
                    <a:cubicBezTo>
                      <a:pt x="64" y="61"/>
                      <a:pt x="64" y="61"/>
                      <a:pt x="64" y="61"/>
                    </a:cubicBezTo>
                    <a:lnTo>
                      <a:pt x="64" y="1"/>
                    </a:lnTo>
                    <a:close/>
                    <a:moveTo>
                      <a:pt x="52" y="31"/>
                    </a:moveTo>
                    <a:cubicBezTo>
                      <a:pt x="50" y="31"/>
                      <a:pt x="46" y="32"/>
                      <a:pt x="40" y="32"/>
                    </a:cubicBezTo>
                    <a:cubicBezTo>
                      <a:pt x="33" y="33"/>
                      <a:pt x="28" y="33"/>
                      <a:pt x="24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26" y="56"/>
                      <a:pt x="26" y="56"/>
                      <a:pt x="26" y="56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29" y="42"/>
                      <a:pt x="33" y="42"/>
                      <a:pt x="39" y="42"/>
                    </a:cubicBezTo>
                    <a:cubicBezTo>
                      <a:pt x="45" y="41"/>
                      <a:pt x="49" y="41"/>
                      <a:pt x="52" y="40"/>
                    </a:cubicBezTo>
                    <a:lnTo>
                      <a:pt x="52" y="31"/>
                    </a:lnTo>
                    <a:close/>
                    <a:moveTo>
                      <a:pt x="65" y="69"/>
                    </a:moveTo>
                    <a:cubicBezTo>
                      <a:pt x="21" y="69"/>
                      <a:pt x="21" y="69"/>
                      <a:pt x="21" y="69"/>
                    </a:cubicBezTo>
                    <a:cubicBezTo>
                      <a:pt x="21" y="59"/>
                      <a:pt x="21" y="59"/>
                      <a:pt x="21" y="59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12" y="78"/>
                      <a:pt x="12" y="78"/>
                      <a:pt x="12" y="78"/>
                    </a:cubicBezTo>
                    <a:cubicBezTo>
                      <a:pt x="65" y="78"/>
                      <a:pt x="65" y="78"/>
                      <a:pt x="65" y="78"/>
                    </a:cubicBezTo>
                    <a:lnTo>
                      <a:pt x="65" y="69"/>
                    </a:lnTo>
                    <a:close/>
                    <a:moveTo>
                      <a:pt x="10" y="4"/>
                    </a:moveTo>
                    <a:cubicBezTo>
                      <a:pt x="7" y="7"/>
                      <a:pt x="6" y="11"/>
                      <a:pt x="6" y="14"/>
                    </a:cubicBezTo>
                    <a:cubicBezTo>
                      <a:pt x="6" y="18"/>
                      <a:pt x="7" y="22"/>
                      <a:pt x="10" y="25"/>
                    </a:cubicBezTo>
                    <a:cubicBezTo>
                      <a:pt x="14" y="28"/>
                      <a:pt x="18" y="29"/>
                      <a:pt x="25" y="29"/>
                    </a:cubicBezTo>
                    <a:cubicBezTo>
                      <a:pt x="31" y="29"/>
                      <a:pt x="36" y="28"/>
                      <a:pt x="39" y="25"/>
                    </a:cubicBezTo>
                    <a:cubicBezTo>
                      <a:pt x="42" y="22"/>
                      <a:pt x="44" y="18"/>
                      <a:pt x="44" y="14"/>
                    </a:cubicBezTo>
                    <a:cubicBezTo>
                      <a:pt x="44" y="11"/>
                      <a:pt x="42" y="7"/>
                      <a:pt x="39" y="4"/>
                    </a:cubicBezTo>
                    <a:cubicBezTo>
                      <a:pt x="36" y="1"/>
                      <a:pt x="31" y="0"/>
                      <a:pt x="25" y="0"/>
                    </a:cubicBezTo>
                    <a:cubicBezTo>
                      <a:pt x="18" y="0"/>
                      <a:pt x="14" y="1"/>
                      <a:pt x="10" y="4"/>
                    </a:cubicBezTo>
                    <a:close/>
                  </a:path>
                </a:pathLst>
              </a:custGeom>
              <a:solidFill>
                <a:srgbClr val="006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Abadi" panose="020B0604020104020204" pitchFamily="34" charset="0"/>
                </a:endParaRPr>
              </a:p>
            </p:txBody>
          </p:sp>
        </p:grp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E297156E-377D-480E-9CEA-AA909757E1E7}"/>
              </a:ext>
            </a:extLst>
          </p:cNvPr>
          <p:cNvGrpSpPr/>
          <p:nvPr/>
        </p:nvGrpSpPr>
        <p:grpSpPr>
          <a:xfrm>
            <a:off x="5006754" y="2185568"/>
            <a:ext cx="5753748" cy="2645917"/>
            <a:chOff x="5303912" y="1052736"/>
            <a:chExt cx="5753748" cy="2645917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F82E5F2-E54E-AA61-3656-71364207DDEB}"/>
                </a:ext>
              </a:extLst>
            </p:cNvPr>
            <p:cNvGrpSpPr/>
            <p:nvPr/>
          </p:nvGrpSpPr>
          <p:grpSpPr>
            <a:xfrm>
              <a:off x="5303912" y="1052736"/>
              <a:ext cx="5745295" cy="1941479"/>
              <a:chOff x="5247249" y="1628040"/>
              <a:chExt cx="4839264" cy="1941479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6157BCA0-1D9A-407F-8D1C-1103654C3512}"/>
                  </a:ext>
                </a:extLst>
              </p:cNvPr>
              <p:cNvGrpSpPr/>
              <p:nvPr/>
            </p:nvGrpSpPr>
            <p:grpSpPr>
              <a:xfrm>
                <a:off x="5247249" y="1628040"/>
                <a:ext cx="4839264" cy="562813"/>
                <a:chOff x="3723249" y="1936150"/>
                <a:chExt cx="4839264" cy="562813"/>
              </a:xfrm>
            </p:grpSpPr>
            <p:sp>
              <p:nvSpPr>
                <p:cNvPr id="51" name="사각형: 둥근 모서리 50">
                  <a:extLst>
                    <a:ext uri="{FF2B5EF4-FFF2-40B4-BE49-F238E27FC236}">
                      <a16:creationId xmlns:a16="http://schemas.microsoft.com/office/drawing/2014/main" id="{7119F163-8755-B574-504C-FF8BE3728538}"/>
                    </a:ext>
                  </a:extLst>
                </p:cNvPr>
                <p:cNvSpPr/>
                <p:nvPr/>
              </p:nvSpPr>
              <p:spPr>
                <a:xfrm>
                  <a:off x="3827896" y="1936150"/>
                  <a:ext cx="363104" cy="439937"/>
                </a:xfrm>
                <a:prstGeom prst="roundRect">
                  <a:avLst/>
                </a:prstGeom>
                <a:solidFill>
                  <a:srgbClr val="02259D"/>
                </a:solidFill>
              </p:spPr>
              <p:txBody>
                <a:bodyPr wrap="none" tIns="108000" anchor="ctr" anchorCtr="0">
                  <a:noAutofit/>
                </a:bodyPr>
                <a:lstStyle/>
                <a:p>
                  <a:pPr algn="ctr">
                    <a:spcAft>
                      <a:spcPts val="420"/>
                    </a:spcAft>
                    <a:defRPr/>
                  </a:pPr>
                  <a:r>
                    <a:rPr lang="en-US" altLang="ko-KR" sz="2400" spc="-21" dirty="0">
                      <a:ln>
                        <a:solidFill>
                          <a:srgbClr val="6090C4">
                            <a:alpha val="0"/>
                          </a:srgbClr>
                        </a:solidFill>
                      </a:ln>
                      <a:solidFill>
                        <a:schemeClr val="bg1"/>
                      </a:soli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Ⅰ</a:t>
                  </a:r>
                </a:p>
              </p:txBody>
            </p:sp>
            <p:grpSp>
              <p:nvGrpSpPr>
                <p:cNvPr id="46" name="그룹 45">
                  <a:extLst>
                    <a:ext uri="{FF2B5EF4-FFF2-40B4-BE49-F238E27FC236}">
                      <a16:creationId xmlns:a16="http://schemas.microsoft.com/office/drawing/2014/main" id="{2491D622-D55E-48CB-2E57-FC47E0B8A26F}"/>
                    </a:ext>
                  </a:extLst>
                </p:cNvPr>
                <p:cNvGrpSpPr/>
                <p:nvPr/>
              </p:nvGrpSpPr>
              <p:grpSpPr>
                <a:xfrm>
                  <a:off x="3723249" y="2425670"/>
                  <a:ext cx="4839264" cy="73293"/>
                  <a:chOff x="-2702675" y="3107024"/>
                  <a:chExt cx="6460590" cy="76687"/>
                </a:xfrm>
              </p:grpSpPr>
              <p:cxnSp>
                <p:nvCxnSpPr>
                  <p:cNvPr id="48" name="직선 연결선 47">
                    <a:extLst>
                      <a:ext uri="{FF2B5EF4-FFF2-40B4-BE49-F238E27FC236}">
                        <a16:creationId xmlns:a16="http://schemas.microsoft.com/office/drawing/2014/main" id="{FE49C360-7257-BD44-EA65-639C13EB66F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2702675" y="3107024"/>
                    <a:ext cx="6460590" cy="0"/>
                  </a:xfrm>
                  <a:prstGeom prst="line">
                    <a:avLst/>
                  </a:prstGeom>
                  <a:ln w="1270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직선 연결선 48">
                    <a:extLst>
                      <a:ext uri="{FF2B5EF4-FFF2-40B4-BE49-F238E27FC236}">
                        <a16:creationId xmlns:a16="http://schemas.microsoft.com/office/drawing/2014/main" id="{D0A7989B-2080-C47F-9353-A6874AA76DD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3626760" y="3108560"/>
                    <a:ext cx="127082" cy="75151"/>
                  </a:xfrm>
                  <a:prstGeom prst="line">
                    <a:avLst/>
                  </a:prstGeom>
                  <a:ln w="1270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10F4B6B4-501A-C978-0989-DA46706D7986}"/>
                    </a:ext>
                  </a:extLst>
                </p:cNvPr>
                <p:cNvSpPr/>
                <p:nvPr/>
              </p:nvSpPr>
              <p:spPr>
                <a:xfrm>
                  <a:off x="4212607" y="1956989"/>
                  <a:ext cx="2830310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2400" b="1">
                      <a:gradFill>
                        <a:gsLst>
                          <a:gs pos="0">
                            <a:prstClr val="black"/>
                          </a:gs>
                          <a:gs pos="100000">
                            <a:prstClr val="black">
                              <a:lumMod val="85000"/>
                              <a:lumOff val="15000"/>
                            </a:prstClr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Cosys – AirSim </a:t>
                  </a:r>
                  <a:r>
                    <a:rPr lang="ko-KR" altLang="en-US" sz="2400" b="1">
                      <a:gradFill>
                        <a:gsLst>
                          <a:gs pos="0">
                            <a:prstClr val="black"/>
                          </a:gs>
                          <a:gs pos="100000">
                            <a:prstClr val="black">
                              <a:lumMod val="85000"/>
                              <a:lumOff val="15000"/>
                            </a:prstClr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설치</a:t>
                  </a:r>
                  <a:endParaRPr lang="en-US" altLang="ko-KR" sz="2400" b="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>
                            <a:lumMod val="85000"/>
                            <a:lumOff val="15000"/>
                          </a:prstClr>
                        </a:gs>
                      </a:gsLst>
                      <a:path path="circle">
                        <a:fillToRect l="100000" t="100000"/>
                      </a:path>
                    </a:gra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endParaRPr>
                </a:p>
              </p:txBody>
            </p: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61A5EF20-67B3-066D-54C4-B4383ED241D0}"/>
                  </a:ext>
                </a:extLst>
              </p:cNvPr>
              <p:cNvGrpSpPr/>
              <p:nvPr/>
            </p:nvGrpSpPr>
            <p:grpSpPr>
              <a:xfrm>
                <a:off x="5247249" y="2317373"/>
                <a:ext cx="4839264" cy="851836"/>
                <a:chOff x="3723249" y="2631336"/>
                <a:chExt cx="4839264" cy="851836"/>
              </a:xfrm>
            </p:grpSpPr>
            <p:sp>
              <p:nvSpPr>
                <p:cNvPr id="44" name="사각형: 둥근 모서리 43">
                  <a:extLst>
                    <a:ext uri="{FF2B5EF4-FFF2-40B4-BE49-F238E27FC236}">
                      <a16:creationId xmlns:a16="http://schemas.microsoft.com/office/drawing/2014/main" id="{5609750A-9FEA-5E19-6828-6014BF01FF97}"/>
                    </a:ext>
                  </a:extLst>
                </p:cNvPr>
                <p:cNvSpPr/>
                <p:nvPr/>
              </p:nvSpPr>
              <p:spPr>
                <a:xfrm>
                  <a:off x="3827896" y="2631336"/>
                  <a:ext cx="363104" cy="439937"/>
                </a:xfrm>
                <a:prstGeom prst="roundRect">
                  <a:avLst/>
                </a:prstGeom>
                <a:solidFill>
                  <a:srgbClr val="02259D"/>
                </a:solidFill>
              </p:spPr>
              <p:txBody>
                <a:bodyPr wrap="none" tIns="108000" anchor="ctr" anchorCtr="0">
                  <a:noAutofit/>
                </a:bodyPr>
                <a:lstStyle/>
                <a:p>
                  <a:pPr algn="ctr">
                    <a:spcAft>
                      <a:spcPts val="420"/>
                    </a:spcAft>
                    <a:defRPr/>
                  </a:pPr>
                  <a:r>
                    <a:rPr lang="en-US" altLang="ko-KR" sz="2400" spc="-21" dirty="0">
                      <a:ln>
                        <a:solidFill>
                          <a:srgbClr val="6090C4">
                            <a:alpha val="0"/>
                          </a:srgbClr>
                        </a:solidFill>
                      </a:ln>
                      <a:solidFill>
                        <a:schemeClr val="bg1"/>
                      </a:soli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Ⅱ</a:t>
                  </a:r>
                </a:p>
              </p:txBody>
            </p:sp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8F1566AC-CA19-9C1B-F6D8-726EB2A97BD6}"/>
                    </a:ext>
                  </a:extLst>
                </p:cNvPr>
                <p:cNvGrpSpPr/>
                <p:nvPr/>
              </p:nvGrpSpPr>
              <p:grpSpPr>
                <a:xfrm>
                  <a:off x="3723249" y="3120856"/>
                  <a:ext cx="4839264" cy="73293"/>
                  <a:chOff x="-2702675" y="3107024"/>
                  <a:chExt cx="6460590" cy="76687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A7DD0EA6-492A-84CC-4F44-D3B788B49C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2702675" y="3107024"/>
                    <a:ext cx="6460590" cy="0"/>
                  </a:xfrm>
                  <a:prstGeom prst="line">
                    <a:avLst/>
                  </a:prstGeom>
                  <a:ln w="1270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직선 연결선 41">
                    <a:extLst>
                      <a:ext uri="{FF2B5EF4-FFF2-40B4-BE49-F238E27FC236}">
                        <a16:creationId xmlns:a16="http://schemas.microsoft.com/office/drawing/2014/main" id="{B5994312-5A36-93FB-2EF4-78E5BC9F1CF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3626760" y="3108560"/>
                    <a:ext cx="127082" cy="75151"/>
                  </a:xfrm>
                  <a:prstGeom prst="line">
                    <a:avLst/>
                  </a:prstGeom>
                  <a:ln w="1270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A9C16076-37B8-B562-C38C-EE6AF3EB8F37}"/>
                    </a:ext>
                  </a:extLst>
                </p:cNvPr>
                <p:cNvSpPr/>
                <p:nvPr/>
              </p:nvSpPr>
              <p:spPr>
                <a:xfrm>
                  <a:off x="4212607" y="2652175"/>
                  <a:ext cx="2544066" cy="83099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2400" b="1" dirty="0" err="1">
                      <a:gradFill>
                        <a:gsLst>
                          <a:gs pos="0">
                            <a:prstClr val="black"/>
                          </a:gs>
                          <a:gs pos="100000">
                            <a:prstClr val="black">
                              <a:lumMod val="85000"/>
                              <a:lumOff val="15000"/>
                            </a:prstClr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Cessium</a:t>
                  </a:r>
                  <a:r>
                    <a:rPr lang="en-US" altLang="ko-KR" sz="2400" b="1" dirty="0">
                      <a:gradFill>
                        <a:gsLst>
                          <a:gs pos="0">
                            <a:prstClr val="black"/>
                          </a:gs>
                          <a:gs pos="100000">
                            <a:prstClr val="black">
                              <a:lumMod val="85000"/>
                              <a:lumOff val="15000"/>
                            </a:prstClr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 </a:t>
                  </a:r>
                  <a:r>
                    <a:rPr lang="ko-KR" altLang="en-US" sz="2400" b="1" dirty="0">
                      <a:gradFill>
                        <a:gsLst>
                          <a:gs pos="0">
                            <a:prstClr val="black"/>
                          </a:gs>
                          <a:gs pos="100000">
                            <a:prstClr val="black">
                              <a:lumMod val="85000"/>
                              <a:lumOff val="15000"/>
                            </a:prstClr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환경 구축</a:t>
                  </a:r>
                  <a:endParaRPr lang="en-US" altLang="ko-KR" sz="2400" b="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>
                            <a:lumMod val="85000"/>
                            <a:lumOff val="15000"/>
                          </a:prstClr>
                        </a:gs>
                      </a:gsLst>
                      <a:path path="circle">
                        <a:fillToRect l="100000" t="100000"/>
                      </a:path>
                    </a:gra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endParaRPr>
                </a:p>
                <a:p>
                  <a:pPr>
                    <a:defRPr/>
                  </a:pPr>
                  <a:endParaRPr lang="en-US" altLang="ko-KR" sz="2400" b="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>
                            <a:lumMod val="85000"/>
                            <a:lumOff val="15000"/>
                          </a:prstClr>
                        </a:gs>
                      </a:gsLst>
                      <a:path path="circle">
                        <a:fillToRect l="100000" t="100000"/>
                      </a:path>
                    </a:gra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endParaRPr>
                </a:p>
              </p:txBody>
            </p:sp>
          </p:grp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19AB43E6-1259-9C9A-15A3-88876F3A62B2}"/>
                  </a:ext>
                </a:extLst>
              </p:cNvPr>
              <p:cNvGrpSpPr/>
              <p:nvPr/>
            </p:nvGrpSpPr>
            <p:grpSpPr>
              <a:xfrm>
                <a:off x="5247249" y="3006706"/>
                <a:ext cx="4839264" cy="562813"/>
                <a:chOff x="3723249" y="3326523"/>
                <a:chExt cx="4839264" cy="562813"/>
              </a:xfrm>
            </p:grpSpPr>
            <p:sp>
              <p:nvSpPr>
                <p:cNvPr id="37" name="사각형: 둥근 모서리 36">
                  <a:extLst>
                    <a:ext uri="{FF2B5EF4-FFF2-40B4-BE49-F238E27FC236}">
                      <a16:creationId xmlns:a16="http://schemas.microsoft.com/office/drawing/2014/main" id="{05404F29-7233-7766-8A00-8AF88CBFFD45}"/>
                    </a:ext>
                  </a:extLst>
                </p:cNvPr>
                <p:cNvSpPr/>
                <p:nvPr/>
              </p:nvSpPr>
              <p:spPr>
                <a:xfrm>
                  <a:off x="3827896" y="3326523"/>
                  <a:ext cx="363104" cy="439937"/>
                </a:xfrm>
                <a:prstGeom prst="roundRect">
                  <a:avLst/>
                </a:prstGeom>
                <a:solidFill>
                  <a:srgbClr val="02259D"/>
                </a:solidFill>
              </p:spPr>
              <p:txBody>
                <a:bodyPr wrap="none" tIns="108000" anchor="ctr" anchorCtr="0">
                  <a:noAutofit/>
                </a:bodyPr>
                <a:lstStyle/>
                <a:p>
                  <a:pPr algn="ctr">
                    <a:spcAft>
                      <a:spcPts val="420"/>
                    </a:spcAft>
                    <a:defRPr/>
                  </a:pPr>
                  <a:r>
                    <a:rPr lang="en-US" altLang="ko-KR" sz="2400" spc="-21" dirty="0">
                      <a:ln>
                        <a:solidFill>
                          <a:srgbClr val="6090C4">
                            <a:alpha val="0"/>
                          </a:srgbClr>
                        </a:solidFill>
                      </a:ln>
                      <a:solidFill>
                        <a:schemeClr val="bg1"/>
                      </a:soli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Ⅲ</a:t>
                  </a:r>
                </a:p>
              </p:txBody>
            </p:sp>
            <p:grpSp>
              <p:nvGrpSpPr>
                <p:cNvPr id="32" name="그룹 31">
                  <a:extLst>
                    <a:ext uri="{FF2B5EF4-FFF2-40B4-BE49-F238E27FC236}">
                      <a16:creationId xmlns:a16="http://schemas.microsoft.com/office/drawing/2014/main" id="{A9F316BC-BF6B-5D8B-48CB-ED17FFAE7D5E}"/>
                    </a:ext>
                  </a:extLst>
                </p:cNvPr>
                <p:cNvGrpSpPr/>
                <p:nvPr/>
              </p:nvGrpSpPr>
              <p:grpSpPr>
                <a:xfrm>
                  <a:off x="3723249" y="3816043"/>
                  <a:ext cx="4839264" cy="73293"/>
                  <a:chOff x="-2702675" y="3107024"/>
                  <a:chExt cx="6460590" cy="76687"/>
                </a:xfrm>
              </p:grpSpPr>
              <p:cxnSp>
                <p:nvCxnSpPr>
                  <p:cNvPr id="34" name="직선 연결선 33">
                    <a:extLst>
                      <a:ext uri="{FF2B5EF4-FFF2-40B4-BE49-F238E27FC236}">
                        <a16:creationId xmlns:a16="http://schemas.microsoft.com/office/drawing/2014/main" id="{4C7892F5-E635-3A1C-D077-2566503B9C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2702675" y="3107024"/>
                    <a:ext cx="6460590" cy="0"/>
                  </a:xfrm>
                  <a:prstGeom prst="line">
                    <a:avLst/>
                  </a:prstGeom>
                  <a:ln w="1270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직선 연결선 34">
                    <a:extLst>
                      <a:ext uri="{FF2B5EF4-FFF2-40B4-BE49-F238E27FC236}">
                        <a16:creationId xmlns:a16="http://schemas.microsoft.com/office/drawing/2014/main" id="{7740F482-7F03-E7B8-F642-5A0B7A8C46A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3626760" y="3108560"/>
                    <a:ext cx="127082" cy="75151"/>
                  </a:xfrm>
                  <a:prstGeom prst="line">
                    <a:avLst/>
                  </a:prstGeom>
                  <a:ln w="1270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3" name="직사각형 32">
                  <a:extLst>
                    <a:ext uri="{FF2B5EF4-FFF2-40B4-BE49-F238E27FC236}">
                      <a16:creationId xmlns:a16="http://schemas.microsoft.com/office/drawing/2014/main" id="{A5587455-4F22-9C31-42F8-C36B1E1A4A49}"/>
                    </a:ext>
                  </a:extLst>
                </p:cNvPr>
                <p:cNvSpPr/>
                <p:nvPr/>
              </p:nvSpPr>
              <p:spPr>
                <a:xfrm>
                  <a:off x="4212607" y="3347362"/>
                  <a:ext cx="2372589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2400" b="1" dirty="0">
                      <a:gradFill>
                        <a:gsLst>
                          <a:gs pos="0">
                            <a:prstClr val="black"/>
                          </a:gs>
                          <a:gs pos="100000">
                            <a:prstClr val="black">
                              <a:lumMod val="85000"/>
                              <a:lumOff val="15000"/>
                            </a:prstClr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PX4 &amp; QGC </a:t>
                  </a:r>
                  <a:r>
                    <a:rPr lang="ko-KR" altLang="en-US" sz="2400" b="1" dirty="0">
                      <a:gradFill>
                        <a:gsLst>
                          <a:gs pos="0">
                            <a:prstClr val="black"/>
                          </a:gs>
                          <a:gs pos="100000">
                            <a:prstClr val="black">
                              <a:lumMod val="85000"/>
                              <a:lumOff val="15000"/>
                            </a:prstClr>
                          </a:gs>
                        </a:gsLst>
                        <a:path path="circle">
                          <a:fillToRect l="100000" t="100000"/>
                        </a:path>
                      </a:gradFill>
                      <a:latin typeface="G마켓 산스 TTF Medium" panose="02000000000000000000" pitchFamily="2" charset="-127"/>
                      <a:ea typeface="G마켓 산스 TTF Medium" panose="02000000000000000000" pitchFamily="2" charset="-127"/>
                    </a:rPr>
                    <a:t>설치</a:t>
                  </a:r>
                  <a:endParaRPr lang="en-US" altLang="ko-KR" sz="2400" b="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>
                            <a:lumMod val="85000"/>
                            <a:lumOff val="15000"/>
                          </a:prstClr>
                        </a:gs>
                      </a:gsLst>
                      <a:path path="circle">
                        <a:fillToRect l="100000" t="100000"/>
                      </a:path>
                    </a:gra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endParaRPr>
                </a:p>
              </p:txBody>
            </p:sp>
          </p:grpSp>
        </p:grp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C7DC7416-F982-43AD-97FC-EC25D9C70B4B}"/>
                </a:ext>
              </a:extLst>
            </p:cNvPr>
            <p:cNvSpPr/>
            <p:nvPr/>
          </p:nvSpPr>
          <p:spPr>
            <a:xfrm>
              <a:off x="5436605" y="3135840"/>
              <a:ext cx="431086" cy="439937"/>
            </a:xfrm>
            <a:prstGeom prst="roundRect">
              <a:avLst/>
            </a:prstGeom>
            <a:solidFill>
              <a:srgbClr val="02259D"/>
            </a:solidFill>
          </p:spPr>
          <p:txBody>
            <a:bodyPr wrap="none" tIns="108000" anchor="ctr" anchorCtr="0">
              <a:noAutofit/>
            </a:bodyPr>
            <a:lstStyle/>
            <a:p>
              <a:pPr algn="ctr">
                <a:spcAft>
                  <a:spcPts val="420"/>
                </a:spcAft>
                <a:defRPr/>
              </a:pPr>
              <a:r>
                <a:rPr lang="en-US" altLang="ko-KR" sz="2400" spc="-21" dirty="0">
                  <a:ln>
                    <a:solidFill>
                      <a:srgbClr val="6090C4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Ⅳ</a:t>
              </a:r>
            </a:p>
          </p:txBody>
        </p: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1BA413CF-03A1-47BF-8A93-EAA30021AA7B}"/>
                </a:ext>
              </a:extLst>
            </p:cNvPr>
            <p:cNvCxnSpPr>
              <a:cxnSpLocks/>
            </p:cNvCxnSpPr>
            <p:nvPr/>
          </p:nvCxnSpPr>
          <p:spPr>
            <a:xfrm>
              <a:off x="5312365" y="3625360"/>
              <a:ext cx="5745295" cy="0"/>
            </a:xfrm>
            <a:prstGeom prst="line">
              <a:avLst/>
            </a:prstGeom>
            <a:ln w="12700" cap="rnd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B5192787-08B4-41F7-84D8-C3E42F528DCB}"/>
                </a:ext>
              </a:extLst>
            </p:cNvPr>
            <p:cNvCxnSpPr/>
            <p:nvPr/>
          </p:nvCxnSpPr>
          <p:spPr>
            <a:xfrm flipV="1">
              <a:off x="10941026" y="3626828"/>
              <a:ext cx="113012" cy="71825"/>
            </a:xfrm>
            <a:prstGeom prst="line">
              <a:avLst/>
            </a:prstGeom>
            <a:ln w="12700" cap="rnd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70240D47-3A1E-48C7-B6D8-B6064F2695C8}"/>
                </a:ext>
              </a:extLst>
            </p:cNvPr>
            <p:cNvSpPr/>
            <p:nvPr/>
          </p:nvSpPr>
          <p:spPr>
            <a:xfrm>
              <a:off x="5893343" y="3156679"/>
              <a:ext cx="41761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ko-KR" altLang="en-US" sz="2400" b="1" dirty="0">
                  <a:gradFill>
                    <a:gsLst>
                      <a:gs pos="0">
                        <a:prstClr val="black"/>
                      </a:gs>
                      <a:gs pos="100000">
                        <a:prstClr val="black">
                          <a:lumMod val="85000"/>
                          <a:lumOff val="15000"/>
                        </a:prstClr>
                      </a:gs>
                    </a:gsLst>
                    <a:path path="circle">
                      <a:fillToRect l="100000" t="100000"/>
                    </a:path>
                  </a:gra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비행체 제어 환경 구성 및 연동</a:t>
              </a:r>
              <a:endParaRPr lang="en-US" altLang="ko-KR" sz="2400" b="1" dirty="0">
                <a:gradFill>
                  <a:gsLst>
                    <a:gs pos="0">
                      <a:prstClr val="black"/>
                    </a:gs>
                    <a:gs pos="100000">
                      <a:prstClr val="black">
                        <a:lumMod val="85000"/>
                        <a:lumOff val="15000"/>
                      </a:prstClr>
                    </a:gs>
                  </a:gsLst>
                  <a:path path="circle">
                    <a:fillToRect l="100000" t="100000"/>
                  </a:path>
                </a:gra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6935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78EF322-980E-26CA-F9C1-8DBAA9AD9F86}"/>
              </a:ext>
            </a:extLst>
          </p:cNvPr>
          <p:cNvGrpSpPr/>
          <p:nvPr/>
        </p:nvGrpSpPr>
        <p:grpSpPr>
          <a:xfrm>
            <a:off x="0" y="1556792"/>
            <a:ext cx="6756436" cy="2734082"/>
            <a:chOff x="-711200" y="897389"/>
            <a:chExt cx="6756436" cy="273408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533387-28A2-CE61-8B37-0B05C1D2D232}"/>
                </a:ext>
              </a:extLst>
            </p:cNvPr>
            <p:cNvSpPr txBox="1"/>
            <p:nvPr/>
          </p:nvSpPr>
          <p:spPr>
            <a:xfrm flipH="1">
              <a:off x="347720" y="897389"/>
              <a:ext cx="1643783" cy="1862048"/>
            </a:xfrm>
            <a:prstGeom prst="rect">
              <a:avLst/>
            </a:prstGeom>
            <a:noFill/>
            <a:effectLst/>
          </p:spPr>
          <p:txBody>
            <a:bodyPr wrap="none" rtlCol="0" anchor="t">
              <a:spAutoFit/>
            </a:bodyPr>
            <a:lstStyle/>
            <a:p>
              <a:pPr algn="ctr" defTabSz="818114">
                <a:defRPr/>
              </a:pPr>
              <a:r>
                <a:rPr lang="en-US" altLang="ko-KR" sz="11500" spc="-122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rgbClr val="02259D"/>
                  </a:solidFill>
                  <a:latin typeface="HY견명조" panose="02030600000101010101" pitchFamily="18" charset="-127"/>
                  <a:ea typeface="HY견명조" panose="02030600000101010101" pitchFamily="18" charset="-127"/>
                </a:rPr>
                <a:t>Ⅰ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9459B1D-5D70-C5D5-0118-34D95439A44E}"/>
                </a:ext>
              </a:extLst>
            </p:cNvPr>
            <p:cNvSpPr/>
            <p:nvPr/>
          </p:nvSpPr>
          <p:spPr>
            <a:xfrm>
              <a:off x="295275" y="960234"/>
              <a:ext cx="1812933" cy="23437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rIns="0" anchor="ctr">
              <a:noAutofit/>
            </a:bodyPr>
            <a:lstStyle/>
            <a:p>
              <a:pPr algn="ctr" defTabSz="818114" latinLnBrk="1">
                <a:defRPr/>
              </a:pPr>
              <a:r>
                <a:rPr lang="en-US" altLang="ko-KR" sz="1610" b="1" dirty="0">
                  <a:ln>
                    <a:solidFill>
                      <a:srgbClr val="5B9BD5">
                        <a:alpha val="0"/>
                      </a:srgbClr>
                    </a:solidFill>
                  </a:ln>
                  <a:solidFill>
                    <a:srgbClr val="02259D"/>
                  </a:solidFill>
                  <a:latin typeface="KoPub돋움체 Bold" panose="02020603020101020101" pitchFamily="18" charset="-127"/>
                  <a:ea typeface="HY헤드라인M" panose="02030600000101010101" pitchFamily="18" charset="-127"/>
                </a:rPr>
                <a:t>Chapter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6099EDB-CD3C-D981-0D79-23F5249DEEA8}"/>
                </a:ext>
              </a:extLst>
            </p:cNvPr>
            <p:cNvSpPr/>
            <p:nvPr/>
          </p:nvSpPr>
          <p:spPr>
            <a:xfrm>
              <a:off x="1460463" y="1303235"/>
              <a:ext cx="4584773" cy="1200329"/>
            </a:xfrm>
            <a:prstGeom prst="rect">
              <a:avLst/>
            </a:prstGeom>
            <a:noFill/>
          </p:spPr>
          <p:txBody>
            <a:bodyPr anchor="b" anchorCtr="0">
              <a:spAutoFit/>
            </a:bodyPr>
            <a:lstStyle/>
            <a:p>
              <a:pPr defTabSz="371097" latinLnBrk="1">
                <a:defRPr/>
              </a:pPr>
              <a:r>
                <a:rPr lang="en-US" altLang="ko-KR" sz="4400" spc="-40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rgbClr val="02259D"/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Cosys - AirSim</a:t>
              </a:r>
              <a:r>
                <a:rPr lang="en-US" altLang="ko-KR" sz="4000" spc="-40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rgbClr val="02259D"/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 </a:t>
              </a:r>
              <a:endParaRPr lang="en-US" altLang="ko-KR" sz="4000" spc="-40" dirty="0">
                <a:ln>
                  <a:solidFill>
                    <a:srgbClr val="3073B8">
                      <a:alpha val="0"/>
                    </a:srgbClr>
                  </a:solidFill>
                </a:ln>
                <a:solidFill>
                  <a:srgbClr val="02259D"/>
                </a:solidFill>
                <a:latin typeface="KoPubDotum Bold" panose="02020603020101020101" pitchFamily="18" charset="-127"/>
                <a:ea typeface="KoPubDotum Bold" panose="02020603020101020101" pitchFamily="18" charset="-127"/>
              </a:endParaRPr>
            </a:p>
            <a:p>
              <a:pPr defTabSz="371097" latinLnBrk="1">
                <a:defRPr/>
              </a:pPr>
              <a:r>
                <a:rPr lang="en-US" altLang="ko-KR" sz="2800" spc="-40" dirty="0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rgbClr val="02259D"/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(</a:t>
              </a:r>
              <a:r>
                <a:rPr lang="en-US" altLang="ko-KR" sz="2800" spc="-40" dirty="0" err="1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rgbClr val="02259D"/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Airsim</a:t>
              </a:r>
              <a:r>
                <a:rPr lang="en-US" altLang="ko-KR" sz="2800" spc="-40" dirty="0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rgbClr val="02259D"/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 on </a:t>
              </a:r>
              <a:r>
                <a:rPr lang="en-US" altLang="ko-KR" sz="2800" spc="-40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rgbClr val="02259D"/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UE 5.5.4) </a:t>
              </a:r>
              <a:endParaRPr lang="en-US" altLang="ko-KR" sz="2800" spc="-40" dirty="0">
                <a:ln>
                  <a:solidFill>
                    <a:srgbClr val="3073B8">
                      <a:alpha val="0"/>
                    </a:srgbClr>
                  </a:solidFill>
                </a:ln>
                <a:solidFill>
                  <a:srgbClr val="02259D"/>
                </a:solidFill>
                <a:latin typeface="KoPubDotum Bold" panose="02020603020101020101" pitchFamily="18" charset="-127"/>
                <a:ea typeface="KoPubDotum Bold" panose="02020603020101020101" pitchFamily="18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32D09FF-DFF0-5F5B-0795-DBB65B899631}"/>
                </a:ext>
              </a:extLst>
            </p:cNvPr>
            <p:cNvCxnSpPr>
              <a:cxnSpLocks/>
            </p:cNvCxnSpPr>
            <p:nvPr/>
          </p:nvCxnSpPr>
          <p:spPr>
            <a:xfrm>
              <a:off x="-711200" y="1417530"/>
              <a:ext cx="1574800" cy="0"/>
            </a:xfrm>
            <a:prstGeom prst="line">
              <a:avLst/>
            </a:prstGeom>
            <a:ln>
              <a:solidFill>
                <a:srgbClr val="02259D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3940133-8A91-BEFE-F13C-C0C34F8312F9}"/>
                </a:ext>
              </a:extLst>
            </p:cNvPr>
            <p:cNvSpPr/>
            <p:nvPr/>
          </p:nvSpPr>
          <p:spPr>
            <a:xfrm>
              <a:off x="1460463" y="2759437"/>
              <a:ext cx="4584773" cy="872034"/>
            </a:xfrm>
            <a:prstGeom prst="rect">
              <a:avLst/>
            </a:prstGeom>
            <a:noFill/>
          </p:spPr>
          <p:txBody>
            <a:bodyPr anchor="t" anchorCtr="0">
              <a:spAutoFit/>
            </a:bodyPr>
            <a:lstStyle/>
            <a:p>
              <a:pPr marL="357188" indent="-357188" defTabSz="371097" latinLnBrk="1">
                <a:spcBef>
                  <a:spcPts val="800"/>
                </a:spcBef>
                <a:buFont typeface="+mj-lt"/>
                <a:buAutoNum type="arabicPeriod"/>
                <a:defRPr/>
              </a:pPr>
              <a:r>
                <a:rPr lang="en-US" altLang="ko-KR" sz="2200" spc="-40" err="1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UnrealEngine</a:t>
              </a:r>
              <a:r>
                <a:rPr lang="en-US" altLang="ko-KR" sz="2200" spc="-40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 5.5.4 </a:t>
              </a:r>
              <a:r>
                <a:rPr lang="ko-KR" altLang="en-US" sz="2200" spc="-40" dirty="0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환경 구축</a:t>
              </a:r>
              <a:endParaRPr lang="en-US" altLang="ko-KR" sz="2200" spc="-40" dirty="0">
                <a:ln>
                  <a:solidFill>
                    <a:srgbClr val="3073B8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Dotum Bold" panose="02020603020101020101" pitchFamily="18" charset="-127"/>
                <a:ea typeface="KoPubDotum Bold" panose="02020603020101020101" pitchFamily="18" charset="-127"/>
              </a:endParaRPr>
            </a:p>
            <a:p>
              <a:pPr marL="357188" indent="-357188" defTabSz="371097" latinLnBrk="1">
                <a:spcBef>
                  <a:spcPts val="800"/>
                </a:spcBef>
                <a:buFont typeface="+mj-lt"/>
                <a:buAutoNum type="arabicPeriod"/>
                <a:defRPr/>
              </a:pPr>
              <a:r>
                <a:rPr lang="en-US" altLang="ko-KR" sz="2200" spc="-40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Cosys - AirSim </a:t>
              </a:r>
              <a:r>
                <a:rPr lang="ko-KR" altLang="en-US" sz="2200" spc="-40" dirty="0">
                  <a:ln>
                    <a:solidFill>
                      <a:srgbClr val="3073B8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Dotum Bold" panose="02020603020101020101" pitchFamily="18" charset="-127"/>
                  <a:ea typeface="KoPubDotum Bold" panose="02020603020101020101" pitchFamily="18" charset="-127"/>
                </a:rPr>
                <a:t>설치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9906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A47ACE-879B-4316-A010-97B35190CC3B}"/>
              </a:ext>
            </a:extLst>
          </p:cNvPr>
          <p:cNvSpPr txBox="1"/>
          <p:nvPr/>
        </p:nvSpPr>
        <p:spPr>
          <a:xfrm>
            <a:off x="562004" y="253900"/>
            <a:ext cx="461665" cy="624352"/>
          </a:xfrm>
          <a:prstGeom prst="rect">
            <a:avLst/>
          </a:prstGeom>
          <a:noFill/>
        </p:spPr>
        <p:txBody>
          <a:bodyPr wrap="none" lIns="0" tIns="65317" rIns="0" bIns="65317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01</a:t>
            </a:r>
            <a:endParaRPr kumimoji="0" lang="ko-KR" altLang="en-US" sz="32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C37FD-620C-4524-8C56-94F854E44612}"/>
              </a:ext>
            </a:extLst>
          </p:cNvPr>
          <p:cNvSpPr txBox="1"/>
          <p:nvPr/>
        </p:nvSpPr>
        <p:spPr>
          <a:xfrm>
            <a:off x="1194464" y="300026"/>
            <a:ext cx="9150007" cy="532019"/>
          </a:xfrm>
          <a:prstGeom prst="rect">
            <a:avLst/>
          </a:prstGeom>
          <a:noFill/>
        </p:spPr>
        <p:txBody>
          <a:bodyPr wrap="square" lIns="0" tIns="65317" rIns="65317" bIns="65317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0" i="0" u="none" strike="noStrike" kern="1200" cap="none" spc="-36" normalizeH="0" baseline="0" noProof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  <a:cs typeface="+mn-cs"/>
              </a:rPr>
              <a:t>MSI </a:t>
            </a:r>
            <a:r>
              <a:rPr kumimoji="0" lang="ko-KR" altLang="en-US" sz="2600" b="0" i="0" u="none" strike="noStrike" kern="1200" cap="none" spc="-36" normalizeH="0" baseline="0" noProof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  <a:cs typeface="+mn-cs"/>
              </a:rPr>
              <a:t>설치 프로그램 다운로드</a:t>
            </a:r>
            <a:endParaRPr kumimoji="0" lang="ko-KR" altLang="en-US" sz="26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KoPub돋움체 Bold" panose="02020603020101020101" pitchFamily="18" charset="-127"/>
              <a:ea typeface="KoPub돋움체 Bold" panose="0202060302010102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3CBBF1-77FA-4F83-A0DC-8844E4B9532D}"/>
              </a:ext>
            </a:extLst>
          </p:cNvPr>
          <p:cNvSpPr txBox="1"/>
          <p:nvPr/>
        </p:nvSpPr>
        <p:spPr>
          <a:xfrm>
            <a:off x="562004" y="878252"/>
            <a:ext cx="5976664" cy="129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1. 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  <a:hlinkClick r:id="rId2"/>
              </a:rPr>
              <a:t>Github 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  <a:hlinkClick r:id="rId2"/>
              </a:rPr>
              <a:t>릴리스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또는 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  <a:hlinkClick r:id="rId3"/>
              </a:rPr>
              <a:t>Amazon S3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MSI 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설치 프로그램의 최신 버전을 다운로드합니다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2. 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실행후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설치 위치를 지정하고 설치합니다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endParaRPr lang="ko-KR" altLang="en-US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971DFFA-588E-EBA4-F3A1-6429107A00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088" y="882967"/>
            <a:ext cx="4843052" cy="377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7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A47ACE-879B-4316-A010-97B35190CC3B}"/>
              </a:ext>
            </a:extLst>
          </p:cNvPr>
          <p:cNvSpPr txBox="1"/>
          <p:nvPr/>
        </p:nvSpPr>
        <p:spPr>
          <a:xfrm>
            <a:off x="562004" y="253900"/>
            <a:ext cx="461665" cy="624352"/>
          </a:xfrm>
          <a:prstGeom prst="rect">
            <a:avLst/>
          </a:prstGeom>
          <a:noFill/>
        </p:spPr>
        <p:txBody>
          <a:bodyPr wrap="none" lIns="0" tIns="65317" rIns="0" bIns="65317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01</a:t>
            </a:r>
            <a:endParaRPr kumimoji="0" lang="ko-KR" altLang="en-US" sz="32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C37FD-620C-4524-8C56-94F854E44612}"/>
              </a:ext>
            </a:extLst>
          </p:cNvPr>
          <p:cNvSpPr txBox="1"/>
          <p:nvPr/>
        </p:nvSpPr>
        <p:spPr>
          <a:xfrm>
            <a:off x="1194464" y="300026"/>
            <a:ext cx="9150007" cy="532019"/>
          </a:xfrm>
          <a:prstGeom prst="rect">
            <a:avLst/>
          </a:prstGeom>
          <a:noFill/>
        </p:spPr>
        <p:txBody>
          <a:bodyPr wrap="square" lIns="0" tIns="65317" rIns="65317" bIns="65317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0" i="0" u="none" strike="noStrike" kern="1200" cap="none" spc="-36" normalizeH="0" baseline="0" noProof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  <a:cs typeface="+mn-cs"/>
              </a:rPr>
              <a:t>PX4 </a:t>
            </a:r>
            <a:r>
              <a:rPr kumimoji="0" lang="ko-KR" altLang="en-US" sz="2600" b="0" i="0" u="none" strike="noStrike" kern="1200" cap="none" spc="-36" normalizeH="0" baseline="0" noProof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  <a:cs typeface="+mn-cs"/>
              </a:rPr>
              <a:t>필요 종속성 설치</a:t>
            </a:r>
            <a:endParaRPr kumimoji="0" lang="ko-KR" altLang="en-US" sz="26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KoPub돋움체 Bold" panose="02020603020101020101" pitchFamily="18" charset="-127"/>
              <a:ea typeface="KoPub돋움체 Bold" panose="0202060302010102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E4D0A8-C4F6-4E44-9AB3-972815CBAF11}"/>
              </a:ext>
            </a:extLst>
          </p:cNvPr>
          <p:cNvSpPr txBox="1"/>
          <p:nvPr/>
        </p:nvSpPr>
        <p:spPr>
          <a:xfrm>
            <a:off x="562004" y="878252"/>
            <a:ext cx="5616624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설치한 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PX4 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파일 내부의 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run-console.bat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을 실행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더블클릭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하여 콘솔을 실행합니다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콘솔에 다음 명령어를 실행합니다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pip3 install --user kconfiglib jsonschema future</a:t>
            </a:r>
            <a:endParaRPr lang="ko-KR" altLang="en-US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53F210-75CB-9FF9-C8A1-615FB27FA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267" y="878252"/>
            <a:ext cx="5081730" cy="240673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423FB292-F020-310E-286B-6C5F137A553C}"/>
              </a:ext>
            </a:extLst>
          </p:cNvPr>
          <p:cNvSpPr/>
          <p:nvPr/>
        </p:nvSpPr>
        <p:spPr>
          <a:xfrm>
            <a:off x="6627884" y="2805420"/>
            <a:ext cx="4694870" cy="2160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BC215A5-1CCB-A5E6-6280-2EC2758E5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175" y="3284984"/>
            <a:ext cx="5927579" cy="280831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2F42EF1-5E29-8992-C91E-E6032C84C2CF}"/>
              </a:ext>
            </a:extLst>
          </p:cNvPr>
          <p:cNvSpPr/>
          <p:nvPr/>
        </p:nvSpPr>
        <p:spPr>
          <a:xfrm>
            <a:off x="5403339" y="4834686"/>
            <a:ext cx="4694870" cy="2160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22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A47ACE-879B-4316-A010-97B35190CC3B}"/>
              </a:ext>
            </a:extLst>
          </p:cNvPr>
          <p:cNvSpPr txBox="1"/>
          <p:nvPr/>
        </p:nvSpPr>
        <p:spPr>
          <a:xfrm>
            <a:off x="551383" y="188640"/>
            <a:ext cx="461666" cy="624352"/>
          </a:xfrm>
          <a:prstGeom prst="rect">
            <a:avLst/>
          </a:prstGeom>
          <a:noFill/>
        </p:spPr>
        <p:txBody>
          <a:bodyPr wrap="none" lIns="0" tIns="65317" rIns="0" bIns="65317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01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	</a:t>
            </a:r>
            <a:endParaRPr kumimoji="0" lang="ko-KR" altLang="en-US" sz="32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C37FD-620C-4524-8C56-94F854E44612}"/>
              </a:ext>
            </a:extLst>
          </p:cNvPr>
          <p:cNvSpPr txBox="1"/>
          <p:nvPr/>
        </p:nvSpPr>
        <p:spPr>
          <a:xfrm>
            <a:off x="1194464" y="300026"/>
            <a:ext cx="9150007" cy="532019"/>
          </a:xfrm>
          <a:prstGeom prst="rect">
            <a:avLst/>
          </a:prstGeom>
          <a:noFill/>
        </p:spPr>
        <p:txBody>
          <a:bodyPr wrap="square" lIns="0" tIns="65317" rIns="65317" bIns="65317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0" i="0" u="none" strike="noStrike" kern="1200" cap="none" spc="-36" normalizeH="0" baseline="0" noProof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KoPub돋움체 Bold" panose="02020603020101020101" pitchFamily="18" charset="-127"/>
                <a:ea typeface="KoPub돋움체 Bold" panose="02020603020101020101" pitchFamily="18" charset="-127"/>
                <a:cs typeface="+mn-cs"/>
              </a:rPr>
              <a:t>PX4 </a:t>
            </a:r>
            <a:r>
              <a:rPr lang="en-US" altLang="ko-KR" sz="2600" spc="-36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-</a:t>
            </a:r>
            <a:r>
              <a:rPr lang="ko-KR" altLang="en-US" sz="2600" spc="-36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2600" spc="-36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Windows</a:t>
            </a:r>
            <a:r>
              <a:rPr lang="ko-KR" altLang="en-US" sz="2600" spc="-36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설치</a:t>
            </a:r>
            <a:endParaRPr kumimoji="0" lang="ko-KR" altLang="en-US" sz="26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KoPub돋움체 Bold" panose="02020603020101020101" pitchFamily="18" charset="-127"/>
              <a:ea typeface="KoPub돋움체 Bold" panose="02020603020101020101" pitchFamily="18" charset="-127"/>
              <a:cs typeface="+mn-cs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5D58D47-3D6E-4A29-9746-F059CE6BEA8C}"/>
              </a:ext>
            </a:extLst>
          </p:cNvPr>
          <p:cNvSpPr txBox="1">
            <a:spLocks/>
          </p:cNvSpPr>
          <p:nvPr/>
        </p:nvSpPr>
        <p:spPr>
          <a:xfrm>
            <a:off x="240016" y="1455903"/>
            <a:ext cx="7152128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설치한 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PX4 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파일 내부의 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run-console.bat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을 실행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더블클릭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하여 콘솔을 실행합니다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콘솔 내에서 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PX4 PX4-Autopilot 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저장소를 복제합니다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git clone --recursive -j8 https://github.com/PX4/PX4-Autopilot.git</a:t>
            </a:r>
            <a:endParaRPr lang="en-US" altLang="ko-KR" sz="180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altLang="ko-KR" sz="180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8258E0-534D-AC76-7068-E7B5108A5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9976" y="3789040"/>
            <a:ext cx="5881886" cy="2420422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AC013E-6C99-3B6E-11D1-BED92670AC13}"/>
              </a:ext>
            </a:extLst>
          </p:cNvPr>
          <p:cNvSpPr/>
          <p:nvPr/>
        </p:nvSpPr>
        <p:spPr>
          <a:xfrm>
            <a:off x="5858949" y="5191144"/>
            <a:ext cx="5493636" cy="2160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394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31C37FD-620C-4524-8C56-94F854E44612}"/>
              </a:ext>
            </a:extLst>
          </p:cNvPr>
          <p:cNvSpPr txBox="1"/>
          <p:nvPr/>
        </p:nvSpPr>
        <p:spPr>
          <a:xfrm>
            <a:off x="1194464" y="300026"/>
            <a:ext cx="9150007" cy="532019"/>
          </a:xfrm>
          <a:prstGeom prst="rect">
            <a:avLst/>
          </a:prstGeom>
          <a:noFill/>
        </p:spPr>
        <p:txBody>
          <a:bodyPr wrap="square" lIns="0" tIns="65317" rIns="65317" bIns="65317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600" spc="-36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PX4 - Windows </a:t>
            </a:r>
            <a:r>
              <a:rPr lang="ko-KR" altLang="en-US" sz="2600" spc="-36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실행</a:t>
            </a:r>
            <a:endParaRPr kumimoji="0" lang="ko-KR" altLang="en-US" sz="26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KoPub돋움체 Bold" panose="02020603020101020101" pitchFamily="18" charset="-127"/>
              <a:ea typeface="KoPub돋움체 Bold" panose="02020603020101020101" pitchFamily="18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3EA570-A6B1-4350-81AA-8B8F149D90E1}"/>
              </a:ext>
            </a:extLst>
          </p:cNvPr>
          <p:cNvSpPr txBox="1"/>
          <p:nvPr/>
        </p:nvSpPr>
        <p:spPr>
          <a:xfrm>
            <a:off x="551383" y="1196752"/>
            <a:ext cx="3696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콘솔에 다음 명령어를 실행합니다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endParaRPr lang="en-US" altLang="ko-KR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cd</a:t>
            </a:r>
            <a:r>
              <a:rPr lang="ko-KR" altLang="en-US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PX4-Autopilot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make px4_sitl none_iris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FE5852-F0F7-49E4-832E-B75EC38153B7}"/>
              </a:ext>
            </a:extLst>
          </p:cNvPr>
          <p:cNvSpPr txBox="1"/>
          <p:nvPr/>
        </p:nvSpPr>
        <p:spPr>
          <a:xfrm>
            <a:off x="551383" y="188640"/>
            <a:ext cx="461666" cy="624352"/>
          </a:xfrm>
          <a:prstGeom prst="rect">
            <a:avLst/>
          </a:prstGeom>
          <a:noFill/>
        </p:spPr>
        <p:txBody>
          <a:bodyPr wrap="none" lIns="0" tIns="65317" rIns="0" bIns="65317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01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	</a:t>
            </a:r>
            <a:endParaRPr kumimoji="0" lang="ko-KR" altLang="en-US" sz="32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E21451-A945-7AFE-6064-79007FEF7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952" y="3356992"/>
            <a:ext cx="6248400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049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A47ACE-879B-4316-A010-97B35190CC3B}"/>
              </a:ext>
            </a:extLst>
          </p:cNvPr>
          <p:cNvSpPr txBox="1"/>
          <p:nvPr/>
        </p:nvSpPr>
        <p:spPr>
          <a:xfrm>
            <a:off x="551383" y="188640"/>
            <a:ext cx="461666" cy="624352"/>
          </a:xfrm>
          <a:prstGeom prst="rect">
            <a:avLst/>
          </a:prstGeom>
          <a:noFill/>
        </p:spPr>
        <p:txBody>
          <a:bodyPr wrap="none" lIns="0" tIns="65317" rIns="0" bIns="65317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02	</a:t>
            </a:r>
            <a:endParaRPr kumimoji="0" lang="ko-KR" altLang="en-US" sz="32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C37FD-620C-4524-8C56-94F854E44612}"/>
              </a:ext>
            </a:extLst>
          </p:cNvPr>
          <p:cNvSpPr txBox="1"/>
          <p:nvPr/>
        </p:nvSpPr>
        <p:spPr>
          <a:xfrm>
            <a:off x="1194464" y="300026"/>
            <a:ext cx="9150007" cy="532019"/>
          </a:xfrm>
          <a:prstGeom prst="rect">
            <a:avLst/>
          </a:prstGeom>
          <a:noFill/>
        </p:spPr>
        <p:txBody>
          <a:bodyPr wrap="square" lIns="0" tIns="65317" rIns="65317" bIns="65317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600" spc="-36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PX4 – Windows </a:t>
            </a:r>
            <a:r>
              <a:rPr lang="ko-KR" altLang="en-US" sz="2600" spc="-36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오류 해결</a:t>
            </a:r>
            <a:endParaRPr kumimoji="0" lang="ko-KR" altLang="en-US" sz="2600" b="0" i="0" u="none" strike="noStrike" kern="1200" cap="none" spc="-36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KoPub돋움체 Bold" panose="02020603020101020101" pitchFamily="18" charset="-127"/>
              <a:ea typeface="KoPub돋움체 Bold" panose="02020603020101020101" pitchFamily="18" charset="-127"/>
              <a:cs typeface="+mn-cs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D9401468-6D2D-4AB6-ADA6-804D0E8119AF}"/>
              </a:ext>
            </a:extLst>
          </p:cNvPr>
          <p:cNvSpPr txBox="1">
            <a:spLocks/>
          </p:cNvSpPr>
          <p:nvPr/>
        </p:nvSpPr>
        <p:spPr>
          <a:xfrm>
            <a:off x="551383" y="83204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FIONREAD 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에러</a:t>
            </a:r>
            <a:b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</a:b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Px4-Autopilot 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폴더 내에 있는 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SerialImpl.cpp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와 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MspV1.cpp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의 상단에 아래 코드를 추가한다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b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</a:b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#ifndef FIONREAD </a:t>
            </a:r>
            <a:b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</a:b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#define FIONREAD 0x541B </a:t>
            </a:r>
            <a:b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</a:b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#endif</a:t>
            </a:r>
            <a:b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</a:b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참고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Px4-Autopilot 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폴더 내의 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SerialImpl.cpp 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파일의 개수가 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개이므로 모든 파일에 추가해야 한다</a:t>
            </a:r>
            <a:r>
              <a:rPr lang="en-US" altLang="ko-KR" sz="180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endParaRPr lang="en-US" altLang="ko-KR" sz="1600" u="sng" dirty="0">
              <a:solidFill>
                <a:srgbClr val="FF0000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lvl="2">
              <a:lnSpc>
                <a:spcPct val="150000"/>
              </a:lnSpc>
            </a:pPr>
            <a:endParaRPr lang="en-US" altLang="ko-KR" sz="1800" b="1" u="sng" dirty="0">
              <a:solidFill>
                <a:srgbClr val="FF0000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endParaRPr lang="en-US" altLang="ko-KR" sz="18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8667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265D847D-B9D6-6C22-18EB-439360A4888E}"/>
              </a:ext>
            </a:extLst>
          </p:cNvPr>
          <p:cNvGrpSpPr/>
          <p:nvPr/>
        </p:nvGrpSpPr>
        <p:grpSpPr>
          <a:xfrm>
            <a:off x="-3687" y="1864258"/>
            <a:ext cx="7035790" cy="1354217"/>
            <a:chOff x="-117987" y="2188108"/>
            <a:chExt cx="7035790" cy="135421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88F363A-1AD2-5385-2F2C-982303C89324}"/>
                </a:ext>
              </a:extLst>
            </p:cNvPr>
            <p:cNvSpPr txBox="1"/>
            <p:nvPr/>
          </p:nvSpPr>
          <p:spPr>
            <a:xfrm>
              <a:off x="582240" y="2188108"/>
              <a:ext cx="6335563" cy="135421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  <a:spcBef>
                  <a:spcPts val="200"/>
                </a:spcBef>
              </a:pPr>
              <a:r>
                <a:rPr lang="ko-KR" altLang="en-US" sz="8000" spc="-300" dirty="0">
                  <a:solidFill>
                    <a:srgbClr val="02259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감사합니다</a:t>
              </a:r>
              <a:r>
                <a:rPr lang="en-US" altLang="ko-KR" sz="8000" spc="-300" dirty="0">
                  <a:solidFill>
                    <a:srgbClr val="02259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.</a:t>
              </a:r>
              <a:endParaRPr lang="ko-KR" altLang="en-US" sz="8000" spc="-300" dirty="0">
                <a:solidFill>
                  <a:srgbClr val="02259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5CC17E5-E892-58F5-270A-08E7DEC7A287}"/>
                </a:ext>
              </a:extLst>
            </p:cNvPr>
            <p:cNvCxnSpPr>
              <a:cxnSpLocks/>
            </p:cNvCxnSpPr>
            <p:nvPr/>
          </p:nvCxnSpPr>
          <p:spPr>
            <a:xfrm>
              <a:off x="-117987" y="3510117"/>
              <a:ext cx="578136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875A2FF8-77C2-8990-A0B3-EBF6AFB7C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14" y="3409977"/>
            <a:ext cx="1402629" cy="626331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B5A8731E-C3FD-331D-5050-A788FC8F2D0D}"/>
              </a:ext>
            </a:extLst>
          </p:cNvPr>
          <p:cNvGrpSpPr/>
          <p:nvPr/>
        </p:nvGrpSpPr>
        <p:grpSpPr>
          <a:xfrm>
            <a:off x="3968835" y="3568407"/>
            <a:ext cx="1331577" cy="441618"/>
            <a:chOff x="3872210" y="3568407"/>
            <a:chExt cx="1434318" cy="475692"/>
          </a:xfrm>
        </p:grpSpPr>
        <p:sp>
          <p:nvSpPr>
            <p:cNvPr id="24" name="Rectangle 113">
              <a:extLst>
                <a:ext uri="{FF2B5EF4-FFF2-40B4-BE49-F238E27FC236}">
                  <a16:creationId xmlns:a16="http://schemas.microsoft.com/office/drawing/2014/main" id="{A968F8FD-0D5D-051A-3DF4-68CCA9053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95453" y="3568407"/>
              <a:ext cx="111075" cy="277689"/>
            </a:xfrm>
            <a:prstGeom prst="rect">
              <a:avLst/>
            </a:pr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25" name="Freeform 114">
              <a:extLst>
                <a:ext uri="{FF2B5EF4-FFF2-40B4-BE49-F238E27FC236}">
                  <a16:creationId xmlns:a16="http://schemas.microsoft.com/office/drawing/2014/main" id="{D223F9C5-3733-B90A-CF5A-7E79695E6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9609" y="3568407"/>
              <a:ext cx="369446" cy="277689"/>
            </a:xfrm>
            <a:custGeom>
              <a:avLst/>
              <a:gdLst>
                <a:gd name="T0" fmla="*/ 0 w 153"/>
                <a:gd name="T1" fmla="*/ 0 h 115"/>
                <a:gd name="T2" fmla="*/ 0 w 153"/>
                <a:gd name="T3" fmla="*/ 24 h 115"/>
                <a:gd name="T4" fmla="*/ 53 w 153"/>
                <a:gd name="T5" fmla="*/ 24 h 115"/>
                <a:gd name="T6" fmla="*/ 53 w 153"/>
                <a:gd name="T7" fmla="*/ 115 h 115"/>
                <a:gd name="T8" fmla="*/ 99 w 153"/>
                <a:gd name="T9" fmla="*/ 115 h 115"/>
                <a:gd name="T10" fmla="*/ 99 w 153"/>
                <a:gd name="T11" fmla="*/ 24 h 115"/>
                <a:gd name="T12" fmla="*/ 153 w 153"/>
                <a:gd name="T13" fmla="*/ 24 h 115"/>
                <a:gd name="T14" fmla="*/ 153 w 153"/>
                <a:gd name="T15" fmla="*/ 0 h 115"/>
                <a:gd name="T16" fmla="*/ 0 w 153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3" h="115">
                  <a:moveTo>
                    <a:pt x="0" y="0"/>
                  </a:moveTo>
                  <a:lnTo>
                    <a:pt x="0" y="24"/>
                  </a:lnTo>
                  <a:lnTo>
                    <a:pt x="53" y="24"/>
                  </a:lnTo>
                  <a:lnTo>
                    <a:pt x="53" y="115"/>
                  </a:lnTo>
                  <a:lnTo>
                    <a:pt x="99" y="115"/>
                  </a:lnTo>
                  <a:lnTo>
                    <a:pt x="99" y="24"/>
                  </a:lnTo>
                  <a:lnTo>
                    <a:pt x="153" y="24"/>
                  </a:lnTo>
                  <a:lnTo>
                    <a:pt x="15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26" name="Freeform 115">
              <a:extLst>
                <a:ext uri="{FF2B5EF4-FFF2-40B4-BE49-F238E27FC236}">
                  <a16:creationId xmlns:a16="http://schemas.microsoft.com/office/drawing/2014/main" id="{7429B9AF-B0F3-77E4-3D87-02E625832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2210" y="3568407"/>
              <a:ext cx="362202" cy="277689"/>
            </a:xfrm>
            <a:custGeom>
              <a:avLst/>
              <a:gdLst>
                <a:gd name="T0" fmla="*/ 223 w 223"/>
                <a:gd name="T1" fmla="*/ 36 h 171"/>
                <a:gd name="T2" fmla="*/ 223 w 223"/>
                <a:gd name="T3" fmla="*/ 0 h 171"/>
                <a:gd name="T4" fmla="*/ 0 w 223"/>
                <a:gd name="T5" fmla="*/ 0 h 171"/>
                <a:gd name="T6" fmla="*/ 0 w 223"/>
                <a:gd name="T7" fmla="*/ 138 h 171"/>
                <a:gd name="T8" fmla="*/ 33 w 223"/>
                <a:gd name="T9" fmla="*/ 171 h 171"/>
                <a:gd name="T10" fmla="*/ 223 w 223"/>
                <a:gd name="T11" fmla="*/ 171 h 171"/>
                <a:gd name="T12" fmla="*/ 223 w 223"/>
                <a:gd name="T13" fmla="*/ 135 h 171"/>
                <a:gd name="T14" fmla="*/ 69 w 223"/>
                <a:gd name="T15" fmla="*/ 135 h 171"/>
                <a:gd name="T16" fmla="*/ 69 w 223"/>
                <a:gd name="T17" fmla="*/ 103 h 171"/>
                <a:gd name="T18" fmla="*/ 223 w 223"/>
                <a:gd name="T19" fmla="*/ 103 h 171"/>
                <a:gd name="T20" fmla="*/ 223 w 223"/>
                <a:gd name="T21" fmla="*/ 67 h 171"/>
                <a:gd name="T22" fmla="*/ 69 w 223"/>
                <a:gd name="T23" fmla="*/ 67 h 171"/>
                <a:gd name="T24" fmla="*/ 69 w 223"/>
                <a:gd name="T25" fmla="*/ 36 h 171"/>
                <a:gd name="T26" fmla="*/ 223 w 223"/>
                <a:gd name="T27" fmla="*/ 3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171">
                  <a:moveTo>
                    <a:pt x="223" y="36"/>
                  </a:moveTo>
                  <a:cubicBezTo>
                    <a:pt x="223" y="0"/>
                    <a:pt x="223" y="0"/>
                    <a:pt x="2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6"/>
                    <a:pt x="15" y="171"/>
                    <a:pt x="3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3" y="135"/>
                    <a:pt x="223" y="135"/>
                    <a:pt x="223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223" y="103"/>
                    <a:pt x="223" y="103"/>
                    <a:pt x="223" y="103"/>
                  </a:cubicBezTo>
                  <a:cubicBezTo>
                    <a:pt x="223" y="67"/>
                    <a:pt x="223" y="67"/>
                    <a:pt x="223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36"/>
                    <a:pt x="69" y="36"/>
                    <a:pt x="69" y="36"/>
                  </a:cubicBezTo>
                  <a:lnTo>
                    <a:pt x="223" y="36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27" name="Freeform 116">
              <a:extLst>
                <a:ext uri="{FF2B5EF4-FFF2-40B4-BE49-F238E27FC236}">
                  <a16:creationId xmlns:a16="http://schemas.microsoft.com/office/drawing/2014/main" id="{554431AE-2C4A-8764-0A93-31219941E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1886" y="3715701"/>
              <a:ext cx="277689" cy="149710"/>
            </a:xfrm>
            <a:custGeom>
              <a:avLst/>
              <a:gdLst>
                <a:gd name="T0" fmla="*/ 53 w 115"/>
                <a:gd name="T1" fmla="*/ 0 h 62"/>
                <a:gd name="T2" fmla="*/ 0 w 115"/>
                <a:gd name="T3" fmla="*/ 0 h 62"/>
                <a:gd name="T4" fmla="*/ 61 w 115"/>
                <a:gd name="T5" fmla="*/ 62 h 62"/>
                <a:gd name="T6" fmla="*/ 115 w 115"/>
                <a:gd name="T7" fmla="*/ 62 h 62"/>
                <a:gd name="T8" fmla="*/ 53 w 115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62">
                  <a:moveTo>
                    <a:pt x="53" y="0"/>
                  </a:moveTo>
                  <a:lnTo>
                    <a:pt x="0" y="0"/>
                  </a:lnTo>
                  <a:lnTo>
                    <a:pt x="61" y="62"/>
                  </a:lnTo>
                  <a:lnTo>
                    <a:pt x="115" y="62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15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28" name="Freeform 117">
              <a:extLst>
                <a:ext uri="{FF2B5EF4-FFF2-40B4-BE49-F238E27FC236}">
                  <a16:creationId xmlns:a16="http://schemas.microsoft.com/office/drawing/2014/main" id="{D6629E3D-42D6-AA23-B344-341F63E0054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4592" y="3568407"/>
              <a:ext cx="386348" cy="277689"/>
            </a:xfrm>
            <a:custGeom>
              <a:avLst/>
              <a:gdLst>
                <a:gd name="T0" fmla="*/ 207 w 239"/>
                <a:gd name="T1" fmla="*/ 0 h 171"/>
                <a:gd name="T2" fmla="*/ 0 w 239"/>
                <a:gd name="T3" fmla="*/ 0 h 171"/>
                <a:gd name="T4" fmla="*/ 0 w 239"/>
                <a:gd name="T5" fmla="*/ 171 h 171"/>
                <a:gd name="T6" fmla="*/ 68 w 239"/>
                <a:gd name="T7" fmla="*/ 171 h 171"/>
                <a:gd name="T8" fmla="*/ 68 w 239"/>
                <a:gd name="T9" fmla="*/ 36 h 171"/>
                <a:gd name="T10" fmla="*/ 171 w 239"/>
                <a:gd name="T11" fmla="*/ 36 h 171"/>
                <a:gd name="T12" fmla="*/ 171 w 239"/>
                <a:gd name="T13" fmla="*/ 91 h 171"/>
                <a:gd name="T14" fmla="*/ 239 w 239"/>
                <a:gd name="T15" fmla="*/ 91 h 171"/>
                <a:gd name="T16" fmla="*/ 239 w 239"/>
                <a:gd name="T17" fmla="*/ 32 h 171"/>
                <a:gd name="T18" fmla="*/ 207 w 239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9" h="171">
                  <a:moveTo>
                    <a:pt x="20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68" y="171"/>
                    <a:pt x="68" y="171"/>
                    <a:pt x="68" y="171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91"/>
                    <a:pt x="171" y="91"/>
                    <a:pt x="171" y="91"/>
                  </a:cubicBezTo>
                  <a:cubicBezTo>
                    <a:pt x="239" y="91"/>
                    <a:pt x="239" y="91"/>
                    <a:pt x="239" y="9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39" y="14"/>
                    <a:pt x="225" y="0"/>
                    <a:pt x="207" y="0"/>
                  </a:cubicBezTo>
                  <a:close/>
                </a:path>
              </a:pathLst>
            </a:custGeom>
            <a:solidFill>
              <a:srgbClr val="F15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29" name="Freeform 118">
              <a:extLst>
                <a:ext uri="{FF2B5EF4-FFF2-40B4-BE49-F238E27FC236}">
                  <a16:creationId xmlns:a16="http://schemas.microsoft.com/office/drawing/2014/main" id="{482D1CA1-1CC9-84CE-C28D-C60B2D5029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1869" y="3913705"/>
              <a:ext cx="115904" cy="125563"/>
            </a:xfrm>
            <a:custGeom>
              <a:avLst/>
              <a:gdLst>
                <a:gd name="T0" fmla="*/ 30 w 71"/>
                <a:gd name="T1" fmla="*/ 42 h 77"/>
                <a:gd name="T2" fmla="*/ 23 w 71"/>
                <a:gd name="T3" fmla="*/ 44 h 77"/>
                <a:gd name="T4" fmla="*/ 16 w 71"/>
                <a:gd name="T5" fmla="*/ 42 h 77"/>
                <a:gd name="T6" fmla="*/ 13 w 71"/>
                <a:gd name="T7" fmla="*/ 38 h 77"/>
                <a:gd name="T8" fmla="*/ 16 w 71"/>
                <a:gd name="T9" fmla="*/ 34 h 77"/>
                <a:gd name="T10" fmla="*/ 23 w 71"/>
                <a:gd name="T11" fmla="*/ 32 h 77"/>
                <a:gd name="T12" fmla="*/ 30 w 71"/>
                <a:gd name="T13" fmla="*/ 34 h 77"/>
                <a:gd name="T14" fmla="*/ 33 w 71"/>
                <a:gd name="T15" fmla="*/ 38 h 77"/>
                <a:gd name="T16" fmla="*/ 30 w 71"/>
                <a:gd name="T17" fmla="*/ 42 h 77"/>
                <a:gd name="T18" fmla="*/ 35 w 71"/>
                <a:gd name="T19" fmla="*/ 0 h 77"/>
                <a:gd name="T20" fmla="*/ 11 w 71"/>
                <a:gd name="T21" fmla="*/ 0 h 77"/>
                <a:gd name="T22" fmla="*/ 11 w 71"/>
                <a:gd name="T23" fmla="*/ 8 h 77"/>
                <a:gd name="T24" fmla="*/ 35 w 71"/>
                <a:gd name="T25" fmla="*/ 8 h 77"/>
                <a:gd name="T26" fmla="*/ 35 w 71"/>
                <a:gd name="T27" fmla="*/ 0 h 77"/>
                <a:gd name="T28" fmla="*/ 45 w 71"/>
                <a:gd name="T29" fmla="*/ 12 h 77"/>
                <a:gd name="T30" fmla="*/ 0 w 71"/>
                <a:gd name="T31" fmla="*/ 12 h 77"/>
                <a:gd name="T32" fmla="*/ 0 w 71"/>
                <a:gd name="T33" fmla="*/ 21 h 77"/>
                <a:gd name="T34" fmla="*/ 45 w 71"/>
                <a:gd name="T35" fmla="*/ 21 h 77"/>
                <a:gd name="T36" fmla="*/ 45 w 71"/>
                <a:gd name="T37" fmla="*/ 12 h 77"/>
                <a:gd name="T38" fmla="*/ 71 w 71"/>
                <a:gd name="T39" fmla="*/ 23 h 77"/>
                <a:gd name="T40" fmla="*/ 61 w 71"/>
                <a:gd name="T41" fmla="*/ 23 h 77"/>
                <a:gd name="T42" fmla="*/ 61 w 71"/>
                <a:gd name="T43" fmla="*/ 0 h 77"/>
                <a:gd name="T44" fmla="*/ 52 w 71"/>
                <a:gd name="T45" fmla="*/ 0 h 77"/>
                <a:gd name="T46" fmla="*/ 52 w 71"/>
                <a:gd name="T47" fmla="*/ 58 h 77"/>
                <a:gd name="T48" fmla="*/ 61 w 71"/>
                <a:gd name="T49" fmla="*/ 58 h 77"/>
                <a:gd name="T50" fmla="*/ 61 w 71"/>
                <a:gd name="T51" fmla="*/ 32 h 77"/>
                <a:gd name="T52" fmla="*/ 71 w 71"/>
                <a:gd name="T53" fmla="*/ 32 h 77"/>
                <a:gd name="T54" fmla="*/ 71 w 71"/>
                <a:gd name="T55" fmla="*/ 23 h 77"/>
                <a:gd name="T56" fmla="*/ 38 w 71"/>
                <a:gd name="T57" fmla="*/ 28 h 77"/>
                <a:gd name="T58" fmla="*/ 23 w 71"/>
                <a:gd name="T59" fmla="*/ 24 h 77"/>
                <a:gd name="T60" fmla="*/ 8 w 71"/>
                <a:gd name="T61" fmla="*/ 28 h 77"/>
                <a:gd name="T62" fmla="*/ 2 w 71"/>
                <a:gd name="T63" fmla="*/ 38 h 77"/>
                <a:gd name="T64" fmla="*/ 8 w 71"/>
                <a:gd name="T65" fmla="*/ 47 h 77"/>
                <a:gd name="T66" fmla="*/ 23 w 71"/>
                <a:gd name="T67" fmla="*/ 52 h 77"/>
                <a:gd name="T68" fmla="*/ 38 w 71"/>
                <a:gd name="T69" fmla="*/ 48 h 77"/>
                <a:gd name="T70" fmla="*/ 43 w 71"/>
                <a:gd name="T71" fmla="*/ 38 h 77"/>
                <a:gd name="T72" fmla="*/ 38 w 71"/>
                <a:gd name="T73" fmla="*/ 28 h 77"/>
                <a:gd name="T74" fmla="*/ 64 w 71"/>
                <a:gd name="T75" fmla="*/ 68 h 77"/>
                <a:gd name="T76" fmla="*/ 21 w 71"/>
                <a:gd name="T77" fmla="*/ 68 h 77"/>
                <a:gd name="T78" fmla="*/ 21 w 71"/>
                <a:gd name="T79" fmla="*/ 56 h 77"/>
                <a:gd name="T80" fmla="*/ 11 w 71"/>
                <a:gd name="T81" fmla="*/ 56 h 77"/>
                <a:gd name="T82" fmla="*/ 11 w 71"/>
                <a:gd name="T83" fmla="*/ 77 h 77"/>
                <a:gd name="T84" fmla="*/ 64 w 71"/>
                <a:gd name="T85" fmla="*/ 77 h 77"/>
                <a:gd name="T86" fmla="*/ 64 w 71"/>
                <a:gd name="T87" fmla="*/ 6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77">
                  <a:moveTo>
                    <a:pt x="30" y="42"/>
                  </a:moveTo>
                  <a:cubicBezTo>
                    <a:pt x="29" y="43"/>
                    <a:pt x="26" y="44"/>
                    <a:pt x="23" y="44"/>
                  </a:cubicBezTo>
                  <a:cubicBezTo>
                    <a:pt x="20" y="44"/>
                    <a:pt x="17" y="43"/>
                    <a:pt x="16" y="42"/>
                  </a:cubicBezTo>
                  <a:cubicBezTo>
                    <a:pt x="14" y="41"/>
                    <a:pt x="13" y="40"/>
                    <a:pt x="13" y="38"/>
                  </a:cubicBezTo>
                  <a:cubicBezTo>
                    <a:pt x="13" y="36"/>
                    <a:pt x="14" y="35"/>
                    <a:pt x="16" y="34"/>
                  </a:cubicBezTo>
                  <a:cubicBezTo>
                    <a:pt x="17" y="33"/>
                    <a:pt x="20" y="32"/>
                    <a:pt x="23" y="32"/>
                  </a:cubicBezTo>
                  <a:cubicBezTo>
                    <a:pt x="26" y="32"/>
                    <a:pt x="28" y="33"/>
                    <a:pt x="30" y="34"/>
                  </a:cubicBezTo>
                  <a:cubicBezTo>
                    <a:pt x="32" y="35"/>
                    <a:pt x="33" y="36"/>
                    <a:pt x="33" y="38"/>
                  </a:cubicBezTo>
                  <a:cubicBezTo>
                    <a:pt x="33" y="40"/>
                    <a:pt x="32" y="41"/>
                    <a:pt x="30" y="42"/>
                  </a:cubicBezTo>
                  <a:close/>
                  <a:moveTo>
                    <a:pt x="3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35" y="8"/>
                    <a:pt x="35" y="8"/>
                    <a:pt x="35" y="8"/>
                  </a:cubicBezTo>
                  <a:lnTo>
                    <a:pt x="35" y="0"/>
                  </a:lnTo>
                  <a:close/>
                  <a:moveTo>
                    <a:pt x="45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5" y="21"/>
                    <a:pt x="45" y="21"/>
                    <a:pt x="45" y="21"/>
                  </a:cubicBezTo>
                  <a:lnTo>
                    <a:pt x="45" y="12"/>
                  </a:lnTo>
                  <a:close/>
                  <a:moveTo>
                    <a:pt x="71" y="23"/>
                  </a:moveTo>
                  <a:cubicBezTo>
                    <a:pt x="61" y="23"/>
                    <a:pt x="61" y="23"/>
                    <a:pt x="61" y="23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58"/>
                    <a:pt x="52" y="58"/>
                    <a:pt x="52" y="58"/>
                  </a:cubicBezTo>
                  <a:cubicBezTo>
                    <a:pt x="61" y="58"/>
                    <a:pt x="61" y="58"/>
                    <a:pt x="61" y="58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71" y="32"/>
                    <a:pt x="71" y="32"/>
                    <a:pt x="71" y="32"/>
                  </a:cubicBezTo>
                  <a:lnTo>
                    <a:pt x="71" y="23"/>
                  </a:lnTo>
                  <a:close/>
                  <a:moveTo>
                    <a:pt x="38" y="28"/>
                  </a:moveTo>
                  <a:cubicBezTo>
                    <a:pt x="34" y="25"/>
                    <a:pt x="29" y="24"/>
                    <a:pt x="23" y="24"/>
                  </a:cubicBezTo>
                  <a:cubicBezTo>
                    <a:pt x="17" y="24"/>
                    <a:pt x="12" y="25"/>
                    <a:pt x="8" y="28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1"/>
                    <a:pt x="4" y="45"/>
                    <a:pt x="8" y="47"/>
                  </a:cubicBezTo>
                  <a:cubicBezTo>
                    <a:pt x="12" y="50"/>
                    <a:pt x="17" y="52"/>
                    <a:pt x="23" y="52"/>
                  </a:cubicBezTo>
                  <a:cubicBezTo>
                    <a:pt x="29" y="52"/>
                    <a:pt x="34" y="50"/>
                    <a:pt x="38" y="48"/>
                  </a:cubicBezTo>
                  <a:cubicBezTo>
                    <a:pt x="41" y="45"/>
                    <a:pt x="43" y="42"/>
                    <a:pt x="43" y="38"/>
                  </a:cubicBezTo>
                  <a:cubicBezTo>
                    <a:pt x="43" y="34"/>
                    <a:pt x="41" y="31"/>
                    <a:pt x="38" y="28"/>
                  </a:cubicBezTo>
                  <a:close/>
                  <a:moveTo>
                    <a:pt x="64" y="68"/>
                  </a:moveTo>
                  <a:cubicBezTo>
                    <a:pt x="21" y="68"/>
                    <a:pt x="21" y="68"/>
                    <a:pt x="21" y="6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77"/>
                    <a:pt x="11" y="77"/>
                    <a:pt x="11" y="77"/>
                  </a:cubicBezTo>
                  <a:cubicBezTo>
                    <a:pt x="64" y="77"/>
                    <a:pt x="64" y="77"/>
                    <a:pt x="64" y="77"/>
                  </a:cubicBezTo>
                  <a:lnTo>
                    <a:pt x="64" y="68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30" name="Freeform 119">
              <a:extLst>
                <a:ext uri="{FF2B5EF4-FFF2-40B4-BE49-F238E27FC236}">
                  <a16:creationId xmlns:a16="http://schemas.microsoft.com/office/drawing/2014/main" id="{188CBF12-8622-AD63-A5DA-0E2158E13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1237" y="3918534"/>
              <a:ext cx="118320" cy="123149"/>
            </a:xfrm>
            <a:custGeom>
              <a:avLst/>
              <a:gdLst>
                <a:gd name="T0" fmla="*/ 72 w 72"/>
                <a:gd name="T1" fmla="*/ 37 h 76"/>
                <a:gd name="T2" fmla="*/ 40 w 72"/>
                <a:gd name="T3" fmla="*/ 37 h 76"/>
                <a:gd name="T4" fmla="*/ 40 w 72"/>
                <a:gd name="T5" fmla="*/ 50 h 76"/>
                <a:gd name="T6" fmla="*/ 63 w 72"/>
                <a:gd name="T7" fmla="*/ 50 h 76"/>
                <a:gd name="T8" fmla="*/ 63 w 72"/>
                <a:gd name="T9" fmla="*/ 76 h 76"/>
                <a:gd name="T10" fmla="*/ 53 w 72"/>
                <a:gd name="T11" fmla="*/ 76 h 76"/>
                <a:gd name="T12" fmla="*/ 53 w 72"/>
                <a:gd name="T13" fmla="*/ 59 h 76"/>
                <a:gd name="T14" fmla="*/ 9 w 72"/>
                <a:gd name="T15" fmla="*/ 59 h 76"/>
                <a:gd name="T16" fmla="*/ 9 w 72"/>
                <a:gd name="T17" fmla="*/ 50 h 76"/>
                <a:gd name="T18" fmla="*/ 30 w 72"/>
                <a:gd name="T19" fmla="*/ 50 h 76"/>
                <a:gd name="T20" fmla="*/ 30 w 72"/>
                <a:gd name="T21" fmla="*/ 37 h 76"/>
                <a:gd name="T22" fmla="*/ 0 w 72"/>
                <a:gd name="T23" fmla="*/ 37 h 76"/>
                <a:gd name="T24" fmla="*/ 0 w 72"/>
                <a:gd name="T25" fmla="*/ 28 h 76"/>
                <a:gd name="T26" fmla="*/ 50 w 72"/>
                <a:gd name="T27" fmla="*/ 28 h 76"/>
                <a:gd name="T28" fmla="*/ 52 w 72"/>
                <a:gd name="T29" fmla="*/ 19 h 76"/>
                <a:gd name="T30" fmla="*/ 53 w 72"/>
                <a:gd name="T31" fmla="*/ 9 h 76"/>
                <a:gd name="T32" fmla="*/ 8 w 72"/>
                <a:gd name="T33" fmla="*/ 9 h 76"/>
                <a:gd name="T34" fmla="*/ 8 w 72"/>
                <a:gd name="T35" fmla="*/ 0 h 76"/>
                <a:gd name="T36" fmla="*/ 64 w 72"/>
                <a:gd name="T37" fmla="*/ 0 h 76"/>
                <a:gd name="T38" fmla="*/ 64 w 72"/>
                <a:gd name="T39" fmla="*/ 7 h 76"/>
                <a:gd name="T40" fmla="*/ 62 w 72"/>
                <a:gd name="T41" fmla="*/ 15 h 76"/>
                <a:gd name="T42" fmla="*/ 61 w 72"/>
                <a:gd name="T43" fmla="*/ 22 h 76"/>
                <a:gd name="T44" fmla="*/ 60 w 72"/>
                <a:gd name="T45" fmla="*/ 28 h 76"/>
                <a:gd name="T46" fmla="*/ 72 w 72"/>
                <a:gd name="T47" fmla="*/ 28 h 76"/>
                <a:gd name="T48" fmla="*/ 72 w 72"/>
                <a:gd name="T49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2" h="76">
                  <a:moveTo>
                    <a:pt x="72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63" y="50"/>
                    <a:pt x="63" y="50"/>
                    <a:pt x="63" y="50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6"/>
                    <a:pt x="51" y="23"/>
                    <a:pt x="52" y="19"/>
                  </a:cubicBezTo>
                  <a:cubicBezTo>
                    <a:pt x="53" y="16"/>
                    <a:pt x="53" y="12"/>
                    <a:pt x="53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1"/>
                    <a:pt x="64" y="4"/>
                    <a:pt x="64" y="7"/>
                  </a:cubicBezTo>
                  <a:cubicBezTo>
                    <a:pt x="63" y="10"/>
                    <a:pt x="63" y="13"/>
                    <a:pt x="62" y="15"/>
                  </a:cubicBezTo>
                  <a:cubicBezTo>
                    <a:pt x="62" y="18"/>
                    <a:pt x="61" y="20"/>
                    <a:pt x="61" y="22"/>
                  </a:cubicBezTo>
                  <a:cubicBezTo>
                    <a:pt x="61" y="24"/>
                    <a:pt x="60" y="26"/>
                    <a:pt x="60" y="28"/>
                  </a:cubicBezTo>
                  <a:cubicBezTo>
                    <a:pt x="72" y="28"/>
                    <a:pt x="72" y="28"/>
                    <a:pt x="72" y="28"/>
                  </a:cubicBezTo>
                  <a:lnTo>
                    <a:pt x="72" y="37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31" name="Freeform 120">
              <a:extLst>
                <a:ext uri="{FF2B5EF4-FFF2-40B4-BE49-F238E27FC236}">
                  <a16:creationId xmlns:a16="http://schemas.microsoft.com/office/drawing/2014/main" id="{059DAB2A-3AEB-C02F-52F5-3266ACC5E7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10265" y="3913705"/>
              <a:ext cx="108661" cy="125563"/>
            </a:xfrm>
            <a:custGeom>
              <a:avLst/>
              <a:gdLst>
                <a:gd name="T0" fmla="*/ 66 w 67"/>
                <a:gd name="T1" fmla="*/ 57 h 77"/>
                <a:gd name="T2" fmla="*/ 57 w 67"/>
                <a:gd name="T3" fmla="*/ 57 h 77"/>
                <a:gd name="T4" fmla="*/ 57 w 67"/>
                <a:gd name="T5" fmla="*/ 28 h 77"/>
                <a:gd name="T6" fmla="*/ 42 w 67"/>
                <a:gd name="T7" fmla="*/ 28 h 77"/>
                <a:gd name="T8" fmla="*/ 42 w 67"/>
                <a:gd name="T9" fmla="*/ 18 h 77"/>
                <a:gd name="T10" fmla="*/ 57 w 67"/>
                <a:gd name="T11" fmla="*/ 18 h 77"/>
                <a:gd name="T12" fmla="*/ 57 w 67"/>
                <a:gd name="T13" fmla="*/ 0 h 77"/>
                <a:gd name="T14" fmla="*/ 66 w 67"/>
                <a:gd name="T15" fmla="*/ 0 h 77"/>
                <a:gd name="T16" fmla="*/ 66 w 67"/>
                <a:gd name="T17" fmla="*/ 57 h 77"/>
                <a:gd name="T18" fmla="*/ 67 w 67"/>
                <a:gd name="T19" fmla="*/ 77 h 77"/>
                <a:gd name="T20" fmla="*/ 14 w 67"/>
                <a:gd name="T21" fmla="*/ 77 h 77"/>
                <a:gd name="T22" fmla="*/ 14 w 67"/>
                <a:gd name="T23" fmla="*/ 52 h 77"/>
                <a:gd name="T24" fmla="*/ 23 w 67"/>
                <a:gd name="T25" fmla="*/ 52 h 77"/>
                <a:gd name="T26" fmla="*/ 23 w 67"/>
                <a:gd name="T27" fmla="*/ 68 h 77"/>
                <a:gd name="T28" fmla="*/ 67 w 67"/>
                <a:gd name="T29" fmla="*/ 68 h 77"/>
                <a:gd name="T30" fmla="*/ 67 w 67"/>
                <a:gd name="T31" fmla="*/ 77 h 77"/>
                <a:gd name="T32" fmla="*/ 19 w 67"/>
                <a:gd name="T33" fmla="*/ 14 h 77"/>
                <a:gd name="T34" fmla="*/ 5 w 67"/>
                <a:gd name="T35" fmla="*/ 14 h 77"/>
                <a:gd name="T36" fmla="*/ 5 w 67"/>
                <a:gd name="T37" fmla="*/ 5 h 77"/>
                <a:gd name="T38" fmla="*/ 43 w 67"/>
                <a:gd name="T39" fmla="*/ 5 h 77"/>
                <a:gd name="T40" fmla="*/ 43 w 67"/>
                <a:gd name="T41" fmla="*/ 14 h 77"/>
                <a:gd name="T42" fmla="*/ 29 w 67"/>
                <a:gd name="T43" fmla="*/ 14 h 77"/>
                <a:gd name="T44" fmla="*/ 29 w 67"/>
                <a:gd name="T45" fmla="*/ 15 h 77"/>
                <a:gd name="T46" fmla="*/ 31 w 67"/>
                <a:gd name="T47" fmla="*/ 24 h 77"/>
                <a:gd name="T48" fmla="*/ 36 w 67"/>
                <a:gd name="T49" fmla="*/ 30 h 77"/>
                <a:gd name="T50" fmla="*/ 41 w 67"/>
                <a:gd name="T51" fmla="*/ 35 h 77"/>
                <a:gd name="T52" fmla="*/ 46 w 67"/>
                <a:gd name="T53" fmla="*/ 37 h 77"/>
                <a:gd name="T54" fmla="*/ 41 w 67"/>
                <a:gd name="T55" fmla="*/ 45 h 77"/>
                <a:gd name="T56" fmla="*/ 37 w 67"/>
                <a:gd name="T57" fmla="*/ 43 h 77"/>
                <a:gd name="T58" fmla="*/ 32 w 67"/>
                <a:gd name="T59" fmla="*/ 40 h 77"/>
                <a:gd name="T60" fmla="*/ 28 w 67"/>
                <a:gd name="T61" fmla="*/ 36 h 77"/>
                <a:gd name="T62" fmla="*/ 24 w 67"/>
                <a:gd name="T63" fmla="*/ 32 h 77"/>
                <a:gd name="T64" fmla="*/ 21 w 67"/>
                <a:gd name="T65" fmla="*/ 36 h 77"/>
                <a:gd name="T66" fmla="*/ 17 w 67"/>
                <a:gd name="T67" fmla="*/ 41 h 77"/>
                <a:gd name="T68" fmla="*/ 11 w 67"/>
                <a:gd name="T69" fmla="*/ 45 h 77"/>
                <a:gd name="T70" fmla="*/ 7 w 67"/>
                <a:gd name="T71" fmla="*/ 48 h 77"/>
                <a:gd name="T72" fmla="*/ 0 w 67"/>
                <a:gd name="T73" fmla="*/ 40 h 77"/>
                <a:gd name="T74" fmla="*/ 6 w 67"/>
                <a:gd name="T75" fmla="*/ 36 h 77"/>
                <a:gd name="T76" fmla="*/ 13 w 67"/>
                <a:gd name="T77" fmla="*/ 31 h 77"/>
                <a:gd name="T78" fmla="*/ 17 w 67"/>
                <a:gd name="T79" fmla="*/ 24 h 77"/>
                <a:gd name="T80" fmla="*/ 19 w 67"/>
                <a:gd name="T81" fmla="*/ 15 h 77"/>
                <a:gd name="T82" fmla="*/ 19 w 67"/>
                <a:gd name="T83" fmla="*/ 1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7" h="77">
                  <a:moveTo>
                    <a:pt x="66" y="57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6" y="0"/>
                    <a:pt x="66" y="0"/>
                    <a:pt x="66" y="0"/>
                  </a:cubicBezTo>
                  <a:lnTo>
                    <a:pt x="66" y="57"/>
                  </a:lnTo>
                  <a:close/>
                  <a:moveTo>
                    <a:pt x="67" y="77"/>
                  </a:moveTo>
                  <a:cubicBezTo>
                    <a:pt x="14" y="77"/>
                    <a:pt x="14" y="77"/>
                    <a:pt x="14" y="77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67" y="68"/>
                    <a:pt x="67" y="68"/>
                    <a:pt x="67" y="68"/>
                  </a:cubicBezTo>
                  <a:lnTo>
                    <a:pt x="67" y="77"/>
                  </a:lnTo>
                  <a:close/>
                  <a:moveTo>
                    <a:pt x="19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8"/>
                    <a:pt x="30" y="21"/>
                    <a:pt x="31" y="24"/>
                  </a:cubicBezTo>
                  <a:cubicBezTo>
                    <a:pt x="32" y="26"/>
                    <a:pt x="34" y="28"/>
                    <a:pt x="36" y="30"/>
                  </a:cubicBezTo>
                  <a:cubicBezTo>
                    <a:pt x="38" y="32"/>
                    <a:pt x="39" y="34"/>
                    <a:pt x="41" y="35"/>
                  </a:cubicBezTo>
                  <a:cubicBezTo>
                    <a:pt x="43" y="35"/>
                    <a:pt x="44" y="36"/>
                    <a:pt x="46" y="37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9" y="45"/>
                    <a:pt x="38" y="44"/>
                    <a:pt x="37" y="43"/>
                  </a:cubicBezTo>
                  <a:cubicBezTo>
                    <a:pt x="35" y="42"/>
                    <a:pt x="34" y="41"/>
                    <a:pt x="32" y="40"/>
                  </a:cubicBezTo>
                  <a:cubicBezTo>
                    <a:pt x="30" y="38"/>
                    <a:pt x="29" y="37"/>
                    <a:pt x="28" y="36"/>
                  </a:cubicBezTo>
                  <a:cubicBezTo>
                    <a:pt x="26" y="35"/>
                    <a:pt x="25" y="33"/>
                    <a:pt x="24" y="32"/>
                  </a:cubicBezTo>
                  <a:cubicBezTo>
                    <a:pt x="23" y="33"/>
                    <a:pt x="22" y="35"/>
                    <a:pt x="21" y="36"/>
                  </a:cubicBezTo>
                  <a:cubicBezTo>
                    <a:pt x="20" y="38"/>
                    <a:pt x="19" y="40"/>
                    <a:pt x="17" y="41"/>
                  </a:cubicBezTo>
                  <a:cubicBezTo>
                    <a:pt x="15" y="43"/>
                    <a:pt x="13" y="44"/>
                    <a:pt x="11" y="45"/>
                  </a:cubicBezTo>
                  <a:cubicBezTo>
                    <a:pt x="10" y="46"/>
                    <a:pt x="8" y="47"/>
                    <a:pt x="7" y="4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2" y="39"/>
                    <a:pt x="4" y="38"/>
                    <a:pt x="6" y="36"/>
                  </a:cubicBezTo>
                  <a:cubicBezTo>
                    <a:pt x="8" y="35"/>
                    <a:pt x="11" y="33"/>
                    <a:pt x="13" y="31"/>
                  </a:cubicBezTo>
                  <a:cubicBezTo>
                    <a:pt x="15" y="29"/>
                    <a:pt x="16" y="27"/>
                    <a:pt x="17" y="24"/>
                  </a:cubicBezTo>
                  <a:cubicBezTo>
                    <a:pt x="19" y="21"/>
                    <a:pt x="19" y="18"/>
                    <a:pt x="19" y="15"/>
                  </a:cubicBezTo>
                  <a:lnTo>
                    <a:pt x="19" y="14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32" name="Freeform 121">
              <a:extLst>
                <a:ext uri="{FF2B5EF4-FFF2-40B4-BE49-F238E27FC236}">
                  <a16:creationId xmlns:a16="http://schemas.microsoft.com/office/drawing/2014/main" id="{2E16E350-D0EF-9FA7-0641-589651873F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69633" y="3913705"/>
              <a:ext cx="120734" cy="127979"/>
            </a:xfrm>
            <a:custGeom>
              <a:avLst/>
              <a:gdLst>
                <a:gd name="T0" fmla="*/ 20 w 74"/>
                <a:gd name="T1" fmla="*/ 17 h 79"/>
                <a:gd name="T2" fmla="*/ 5 w 74"/>
                <a:gd name="T3" fmla="*/ 17 h 79"/>
                <a:gd name="T4" fmla="*/ 5 w 74"/>
                <a:gd name="T5" fmla="*/ 8 h 79"/>
                <a:gd name="T6" fmla="*/ 46 w 74"/>
                <a:gd name="T7" fmla="*/ 8 h 79"/>
                <a:gd name="T8" fmla="*/ 46 w 74"/>
                <a:gd name="T9" fmla="*/ 17 h 79"/>
                <a:gd name="T10" fmla="*/ 30 w 74"/>
                <a:gd name="T11" fmla="*/ 17 h 79"/>
                <a:gd name="T12" fmla="*/ 30 w 74"/>
                <a:gd name="T13" fmla="*/ 21 h 79"/>
                <a:gd name="T14" fmla="*/ 32 w 74"/>
                <a:gd name="T15" fmla="*/ 31 h 79"/>
                <a:gd name="T16" fmla="*/ 36 w 74"/>
                <a:gd name="T17" fmla="*/ 43 h 79"/>
                <a:gd name="T18" fmla="*/ 43 w 74"/>
                <a:gd name="T19" fmla="*/ 51 h 79"/>
                <a:gd name="T20" fmla="*/ 49 w 74"/>
                <a:gd name="T21" fmla="*/ 55 h 79"/>
                <a:gd name="T22" fmla="*/ 43 w 74"/>
                <a:gd name="T23" fmla="*/ 63 h 79"/>
                <a:gd name="T24" fmla="*/ 39 w 74"/>
                <a:gd name="T25" fmla="*/ 60 h 79"/>
                <a:gd name="T26" fmla="*/ 32 w 74"/>
                <a:gd name="T27" fmla="*/ 54 h 79"/>
                <a:gd name="T28" fmla="*/ 28 w 74"/>
                <a:gd name="T29" fmla="*/ 49 h 79"/>
                <a:gd name="T30" fmla="*/ 26 w 74"/>
                <a:gd name="T31" fmla="*/ 43 h 79"/>
                <a:gd name="T32" fmla="*/ 22 w 74"/>
                <a:gd name="T33" fmla="*/ 50 h 79"/>
                <a:gd name="T34" fmla="*/ 18 w 74"/>
                <a:gd name="T35" fmla="*/ 56 h 79"/>
                <a:gd name="T36" fmla="*/ 13 w 74"/>
                <a:gd name="T37" fmla="*/ 61 h 79"/>
                <a:gd name="T38" fmla="*/ 7 w 74"/>
                <a:gd name="T39" fmla="*/ 66 h 79"/>
                <a:gd name="T40" fmla="*/ 0 w 74"/>
                <a:gd name="T41" fmla="*/ 59 h 79"/>
                <a:gd name="T42" fmla="*/ 8 w 74"/>
                <a:gd name="T43" fmla="*/ 51 h 79"/>
                <a:gd name="T44" fmla="*/ 15 w 74"/>
                <a:gd name="T45" fmla="*/ 42 h 79"/>
                <a:gd name="T46" fmla="*/ 19 w 74"/>
                <a:gd name="T47" fmla="*/ 30 h 79"/>
                <a:gd name="T48" fmla="*/ 20 w 74"/>
                <a:gd name="T49" fmla="*/ 21 h 79"/>
                <a:gd name="T50" fmla="*/ 20 w 74"/>
                <a:gd name="T51" fmla="*/ 17 h 79"/>
                <a:gd name="T52" fmla="*/ 74 w 74"/>
                <a:gd name="T53" fmla="*/ 41 h 79"/>
                <a:gd name="T54" fmla="*/ 64 w 74"/>
                <a:gd name="T55" fmla="*/ 41 h 79"/>
                <a:gd name="T56" fmla="*/ 64 w 74"/>
                <a:gd name="T57" fmla="*/ 79 h 79"/>
                <a:gd name="T58" fmla="*/ 55 w 74"/>
                <a:gd name="T59" fmla="*/ 79 h 79"/>
                <a:gd name="T60" fmla="*/ 55 w 74"/>
                <a:gd name="T61" fmla="*/ 0 h 79"/>
                <a:gd name="T62" fmla="*/ 64 w 74"/>
                <a:gd name="T63" fmla="*/ 0 h 79"/>
                <a:gd name="T64" fmla="*/ 64 w 74"/>
                <a:gd name="T65" fmla="*/ 31 h 79"/>
                <a:gd name="T66" fmla="*/ 74 w 74"/>
                <a:gd name="T67" fmla="*/ 31 h 79"/>
                <a:gd name="T68" fmla="*/ 74 w 74"/>
                <a:gd name="T69" fmla="*/ 4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4" h="79">
                  <a:moveTo>
                    <a:pt x="20" y="17"/>
                  </a:moveTo>
                  <a:cubicBezTo>
                    <a:pt x="5" y="17"/>
                    <a:pt x="5" y="17"/>
                    <a:pt x="5" y="1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3"/>
                    <a:pt x="31" y="26"/>
                    <a:pt x="32" y="31"/>
                  </a:cubicBezTo>
                  <a:cubicBezTo>
                    <a:pt x="32" y="36"/>
                    <a:pt x="34" y="40"/>
                    <a:pt x="36" y="43"/>
                  </a:cubicBezTo>
                  <a:cubicBezTo>
                    <a:pt x="39" y="47"/>
                    <a:pt x="41" y="49"/>
                    <a:pt x="43" y="51"/>
                  </a:cubicBezTo>
                  <a:cubicBezTo>
                    <a:pt x="46" y="53"/>
                    <a:pt x="48" y="55"/>
                    <a:pt x="49" y="55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2" y="63"/>
                    <a:pt x="41" y="62"/>
                    <a:pt x="39" y="60"/>
                  </a:cubicBezTo>
                  <a:cubicBezTo>
                    <a:pt x="37" y="59"/>
                    <a:pt x="35" y="57"/>
                    <a:pt x="32" y="54"/>
                  </a:cubicBezTo>
                  <a:cubicBezTo>
                    <a:pt x="31" y="53"/>
                    <a:pt x="30" y="51"/>
                    <a:pt x="28" y="49"/>
                  </a:cubicBezTo>
                  <a:cubicBezTo>
                    <a:pt x="27" y="47"/>
                    <a:pt x="26" y="45"/>
                    <a:pt x="26" y="43"/>
                  </a:cubicBezTo>
                  <a:cubicBezTo>
                    <a:pt x="25" y="45"/>
                    <a:pt x="24" y="47"/>
                    <a:pt x="22" y="50"/>
                  </a:cubicBezTo>
                  <a:cubicBezTo>
                    <a:pt x="21" y="52"/>
                    <a:pt x="20" y="54"/>
                    <a:pt x="18" y="56"/>
                  </a:cubicBezTo>
                  <a:cubicBezTo>
                    <a:pt x="16" y="58"/>
                    <a:pt x="15" y="60"/>
                    <a:pt x="13" y="61"/>
                  </a:cubicBezTo>
                  <a:cubicBezTo>
                    <a:pt x="11" y="63"/>
                    <a:pt x="9" y="64"/>
                    <a:pt x="7" y="6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3" y="57"/>
                    <a:pt x="6" y="54"/>
                    <a:pt x="8" y="51"/>
                  </a:cubicBezTo>
                  <a:cubicBezTo>
                    <a:pt x="11" y="49"/>
                    <a:pt x="13" y="46"/>
                    <a:pt x="15" y="42"/>
                  </a:cubicBezTo>
                  <a:cubicBezTo>
                    <a:pt x="17" y="39"/>
                    <a:pt x="18" y="35"/>
                    <a:pt x="19" y="30"/>
                  </a:cubicBezTo>
                  <a:cubicBezTo>
                    <a:pt x="20" y="26"/>
                    <a:pt x="20" y="23"/>
                    <a:pt x="20" y="21"/>
                  </a:cubicBezTo>
                  <a:lnTo>
                    <a:pt x="20" y="17"/>
                  </a:lnTo>
                  <a:close/>
                  <a:moveTo>
                    <a:pt x="7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4" y="79"/>
                    <a:pt x="64" y="79"/>
                    <a:pt x="64" y="79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74" y="31"/>
                    <a:pt x="74" y="31"/>
                    <a:pt x="74" y="31"/>
                  </a:cubicBezTo>
                  <a:lnTo>
                    <a:pt x="74" y="41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33" name="Freeform 122">
              <a:extLst>
                <a:ext uri="{FF2B5EF4-FFF2-40B4-BE49-F238E27FC236}">
                  <a16:creationId xmlns:a16="http://schemas.microsoft.com/office/drawing/2014/main" id="{297A1D85-0F29-0B73-CEB3-62110E7FD1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36247" y="3916120"/>
              <a:ext cx="113491" cy="127979"/>
            </a:xfrm>
            <a:custGeom>
              <a:avLst/>
              <a:gdLst>
                <a:gd name="T0" fmla="*/ 48 w 71"/>
                <a:gd name="T1" fmla="*/ 70 h 79"/>
                <a:gd name="T2" fmla="*/ 35 w 71"/>
                <a:gd name="T3" fmla="*/ 71 h 79"/>
                <a:gd name="T4" fmla="*/ 23 w 71"/>
                <a:gd name="T5" fmla="*/ 70 h 79"/>
                <a:gd name="T6" fmla="*/ 18 w 71"/>
                <a:gd name="T7" fmla="*/ 65 h 79"/>
                <a:gd name="T8" fmla="*/ 23 w 71"/>
                <a:gd name="T9" fmla="*/ 61 h 79"/>
                <a:gd name="T10" fmla="*/ 35 w 71"/>
                <a:gd name="T11" fmla="*/ 60 h 79"/>
                <a:gd name="T12" fmla="*/ 48 w 71"/>
                <a:gd name="T13" fmla="*/ 61 h 79"/>
                <a:gd name="T14" fmla="*/ 53 w 71"/>
                <a:gd name="T15" fmla="*/ 65 h 79"/>
                <a:gd name="T16" fmla="*/ 48 w 71"/>
                <a:gd name="T17" fmla="*/ 70 h 79"/>
                <a:gd name="T18" fmla="*/ 57 w 71"/>
                <a:gd name="T19" fmla="*/ 56 h 79"/>
                <a:gd name="T20" fmla="*/ 35 w 71"/>
                <a:gd name="T21" fmla="*/ 52 h 79"/>
                <a:gd name="T22" fmla="*/ 14 w 71"/>
                <a:gd name="T23" fmla="*/ 56 h 79"/>
                <a:gd name="T24" fmla="*/ 7 w 71"/>
                <a:gd name="T25" fmla="*/ 65 h 79"/>
                <a:gd name="T26" fmla="*/ 14 w 71"/>
                <a:gd name="T27" fmla="*/ 75 h 79"/>
                <a:gd name="T28" fmla="*/ 35 w 71"/>
                <a:gd name="T29" fmla="*/ 79 h 79"/>
                <a:gd name="T30" fmla="*/ 57 w 71"/>
                <a:gd name="T31" fmla="*/ 76 h 79"/>
                <a:gd name="T32" fmla="*/ 64 w 71"/>
                <a:gd name="T33" fmla="*/ 66 h 79"/>
                <a:gd name="T34" fmla="*/ 57 w 71"/>
                <a:gd name="T35" fmla="*/ 56 h 79"/>
                <a:gd name="T36" fmla="*/ 71 w 71"/>
                <a:gd name="T37" fmla="*/ 39 h 79"/>
                <a:gd name="T38" fmla="*/ 41 w 71"/>
                <a:gd name="T39" fmla="*/ 39 h 79"/>
                <a:gd name="T40" fmla="*/ 41 w 71"/>
                <a:gd name="T41" fmla="*/ 34 h 79"/>
                <a:gd name="T42" fmla="*/ 63 w 71"/>
                <a:gd name="T43" fmla="*/ 34 h 79"/>
                <a:gd name="T44" fmla="*/ 63 w 71"/>
                <a:gd name="T45" fmla="*/ 25 h 79"/>
                <a:gd name="T46" fmla="*/ 18 w 71"/>
                <a:gd name="T47" fmla="*/ 25 h 79"/>
                <a:gd name="T48" fmla="*/ 18 w 71"/>
                <a:gd name="T49" fmla="*/ 21 h 79"/>
                <a:gd name="T50" fmla="*/ 62 w 71"/>
                <a:gd name="T51" fmla="*/ 21 h 79"/>
                <a:gd name="T52" fmla="*/ 62 w 71"/>
                <a:gd name="T53" fmla="*/ 13 h 79"/>
                <a:gd name="T54" fmla="*/ 18 w 71"/>
                <a:gd name="T55" fmla="*/ 13 h 79"/>
                <a:gd name="T56" fmla="*/ 18 w 71"/>
                <a:gd name="T57" fmla="*/ 9 h 79"/>
                <a:gd name="T58" fmla="*/ 62 w 71"/>
                <a:gd name="T59" fmla="*/ 9 h 79"/>
                <a:gd name="T60" fmla="*/ 62 w 71"/>
                <a:gd name="T61" fmla="*/ 0 h 79"/>
                <a:gd name="T62" fmla="*/ 9 w 71"/>
                <a:gd name="T63" fmla="*/ 0 h 79"/>
                <a:gd name="T64" fmla="*/ 9 w 71"/>
                <a:gd name="T65" fmla="*/ 34 h 79"/>
                <a:gd name="T66" fmla="*/ 30 w 71"/>
                <a:gd name="T67" fmla="*/ 34 h 79"/>
                <a:gd name="T68" fmla="*/ 30 w 71"/>
                <a:gd name="T69" fmla="*/ 39 h 79"/>
                <a:gd name="T70" fmla="*/ 0 w 71"/>
                <a:gd name="T71" fmla="*/ 39 h 79"/>
                <a:gd name="T72" fmla="*/ 0 w 71"/>
                <a:gd name="T73" fmla="*/ 48 h 79"/>
                <a:gd name="T74" fmla="*/ 71 w 71"/>
                <a:gd name="T75" fmla="*/ 48 h 79"/>
                <a:gd name="T76" fmla="*/ 71 w 71"/>
                <a:gd name="T77" fmla="*/ 3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1" h="79">
                  <a:moveTo>
                    <a:pt x="48" y="70"/>
                  </a:moveTo>
                  <a:cubicBezTo>
                    <a:pt x="45" y="71"/>
                    <a:pt x="41" y="71"/>
                    <a:pt x="35" y="71"/>
                  </a:cubicBezTo>
                  <a:cubicBezTo>
                    <a:pt x="30" y="71"/>
                    <a:pt x="26" y="71"/>
                    <a:pt x="23" y="70"/>
                  </a:cubicBezTo>
                  <a:cubicBezTo>
                    <a:pt x="20" y="68"/>
                    <a:pt x="18" y="67"/>
                    <a:pt x="18" y="65"/>
                  </a:cubicBezTo>
                  <a:cubicBezTo>
                    <a:pt x="18" y="63"/>
                    <a:pt x="20" y="62"/>
                    <a:pt x="23" y="61"/>
                  </a:cubicBezTo>
                  <a:cubicBezTo>
                    <a:pt x="26" y="60"/>
                    <a:pt x="30" y="60"/>
                    <a:pt x="35" y="60"/>
                  </a:cubicBezTo>
                  <a:cubicBezTo>
                    <a:pt x="41" y="60"/>
                    <a:pt x="45" y="61"/>
                    <a:pt x="48" y="61"/>
                  </a:cubicBezTo>
                  <a:cubicBezTo>
                    <a:pt x="51" y="62"/>
                    <a:pt x="53" y="64"/>
                    <a:pt x="53" y="65"/>
                  </a:cubicBezTo>
                  <a:cubicBezTo>
                    <a:pt x="53" y="67"/>
                    <a:pt x="51" y="69"/>
                    <a:pt x="48" y="70"/>
                  </a:cubicBezTo>
                  <a:close/>
                  <a:moveTo>
                    <a:pt x="57" y="56"/>
                  </a:moveTo>
                  <a:cubicBezTo>
                    <a:pt x="52" y="53"/>
                    <a:pt x="45" y="52"/>
                    <a:pt x="35" y="52"/>
                  </a:cubicBezTo>
                  <a:cubicBezTo>
                    <a:pt x="26" y="52"/>
                    <a:pt x="19" y="53"/>
                    <a:pt x="14" y="56"/>
                  </a:cubicBezTo>
                  <a:cubicBezTo>
                    <a:pt x="9" y="58"/>
                    <a:pt x="7" y="61"/>
                    <a:pt x="7" y="65"/>
                  </a:cubicBezTo>
                  <a:cubicBezTo>
                    <a:pt x="7" y="69"/>
                    <a:pt x="9" y="73"/>
                    <a:pt x="14" y="75"/>
                  </a:cubicBezTo>
                  <a:cubicBezTo>
                    <a:pt x="19" y="78"/>
                    <a:pt x="26" y="79"/>
                    <a:pt x="35" y="79"/>
                  </a:cubicBezTo>
                  <a:cubicBezTo>
                    <a:pt x="45" y="79"/>
                    <a:pt x="52" y="78"/>
                    <a:pt x="57" y="76"/>
                  </a:cubicBezTo>
                  <a:cubicBezTo>
                    <a:pt x="62" y="73"/>
                    <a:pt x="64" y="70"/>
                    <a:pt x="64" y="66"/>
                  </a:cubicBezTo>
                  <a:cubicBezTo>
                    <a:pt x="64" y="62"/>
                    <a:pt x="62" y="58"/>
                    <a:pt x="57" y="56"/>
                  </a:cubicBezTo>
                  <a:close/>
                  <a:moveTo>
                    <a:pt x="71" y="39"/>
                  </a:moveTo>
                  <a:cubicBezTo>
                    <a:pt x="41" y="39"/>
                    <a:pt x="41" y="39"/>
                    <a:pt x="41" y="39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71" y="48"/>
                    <a:pt x="71" y="48"/>
                    <a:pt x="71" y="48"/>
                  </a:cubicBezTo>
                  <a:lnTo>
                    <a:pt x="71" y="39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34" name="Freeform 123">
              <a:extLst>
                <a:ext uri="{FF2B5EF4-FFF2-40B4-BE49-F238E27FC236}">
                  <a16:creationId xmlns:a16="http://schemas.microsoft.com/office/drawing/2014/main" id="{676C04CF-AF27-CCCC-035A-3731BA3624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98029" y="3913705"/>
              <a:ext cx="111075" cy="125563"/>
            </a:xfrm>
            <a:custGeom>
              <a:avLst/>
              <a:gdLst>
                <a:gd name="T0" fmla="*/ 66 w 68"/>
                <a:gd name="T1" fmla="*/ 57 h 77"/>
                <a:gd name="T2" fmla="*/ 56 w 68"/>
                <a:gd name="T3" fmla="*/ 57 h 77"/>
                <a:gd name="T4" fmla="*/ 56 w 68"/>
                <a:gd name="T5" fmla="*/ 0 h 77"/>
                <a:gd name="T6" fmla="*/ 66 w 68"/>
                <a:gd name="T7" fmla="*/ 0 h 77"/>
                <a:gd name="T8" fmla="*/ 66 w 68"/>
                <a:gd name="T9" fmla="*/ 57 h 77"/>
                <a:gd name="T10" fmla="*/ 68 w 68"/>
                <a:gd name="T11" fmla="*/ 77 h 77"/>
                <a:gd name="T12" fmla="*/ 14 w 68"/>
                <a:gd name="T13" fmla="*/ 77 h 77"/>
                <a:gd name="T14" fmla="*/ 14 w 68"/>
                <a:gd name="T15" fmla="*/ 53 h 77"/>
                <a:gd name="T16" fmla="*/ 24 w 68"/>
                <a:gd name="T17" fmla="*/ 53 h 77"/>
                <a:gd name="T18" fmla="*/ 24 w 68"/>
                <a:gd name="T19" fmla="*/ 68 h 77"/>
                <a:gd name="T20" fmla="*/ 68 w 68"/>
                <a:gd name="T21" fmla="*/ 68 h 77"/>
                <a:gd name="T22" fmla="*/ 68 w 68"/>
                <a:gd name="T23" fmla="*/ 77 h 77"/>
                <a:gd name="T24" fmla="*/ 48 w 68"/>
                <a:gd name="T25" fmla="*/ 38 h 77"/>
                <a:gd name="T26" fmla="*/ 43 w 68"/>
                <a:gd name="T27" fmla="*/ 46 h 77"/>
                <a:gd name="T28" fmla="*/ 38 w 68"/>
                <a:gd name="T29" fmla="*/ 43 h 77"/>
                <a:gd name="T30" fmla="*/ 31 w 68"/>
                <a:gd name="T31" fmla="*/ 38 h 77"/>
                <a:gd name="T32" fmla="*/ 28 w 68"/>
                <a:gd name="T33" fmla="*/ 34 h 77"/>
                <a:gd name="T34" fmla="*/ 25 w 68"/>
                <a:gd name="T35" fmla="*/ 30 h 77"/>
                <a:gd name="T36" fmla="*/ 22 w 68"/>
                <a:gd name="T37" fmla="*/ 35 h 77"/>
                <a:gd name="T38" fmla="*/ 17 w 68"/>
                <a:gd name="T39" fmla="*/ 40 h 77"/>
                <a:gd name="T40" fmla="*/ 12 w 68"/>
                <a:gd name="T41" fmla="*/ 45 h 77"/>
                <a:gd name="T42" fmla="*/ 6 w 68"/>
                <a:gd name="T43" fmla="*/ 48 h 77"/>
                <a:gd name="T44" fmla="*/ 0 w 68"/>
                <a:gd name="T45" fmla="*/ 41 h 77"/>
                <a:gd name="T46" fmla="*/ 7 w 68"/>
                <a:gd name="T47" fmla="*/ 36 h 77"/>
                <a:gd name="T48" fmla="*/ 14 w 68"/>
                <a:gd name="T49" fmla="*/ 29 h 77"/>
                <a:gd name="T50" fmla="*/ 18 w 68"/>
                <a:gd name="T51" fmla="*/ 20 h 77"/>
                <a:gd name="T52" fmla="*/ 20 w 68"/>
                <a:gd name="T53" fmla="*/ 10 h 77"/>
                <a:gd name="T54" fmla="*/ 20 w 68"/>
                <a:gd name="T55" fmla="*/ 2 h 77"/>
                <a:gd name="T56" fmla="*/ 30 w 68"/>
                <a:gd name="T57" fmla="*/ 2 h 77"/>
                <a:gd name="T58" fmla="*/ 30 w 68"/>
                <a:gd name="T59" fmla="*/ 10 h 77"/>
                <a:gd name="T60" fmla="*/ 31 w 68"/>
                <a:gd name="T61" fmla="*/ 20 h 77"/>
                <a:gd name="T62" fmla="*/ 35 w 68"/>
                <a:gd name="T63" fmla="*/ 28 h 77"/>
                <a:gd name="T64" fmla="*/ 42 w 68"/>
                <a:gd name="T65" fmla="*/ 34 h 77"/>
                <a:gd name="T66" fmla="*/ 48 w 68"/>
                <a:gd name="T67" fmla="*/ 3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77">
                  <a:moveTo>
                    <a:pt x="66" y="57"/>
                  </a:moveTo>
                  <a:cubicBezTo>
                    <a:pt x="56" y="57"/>
                    <a:pt x="56" y="57"/>
                    <a:pt x="56" y="57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6" y="0"/>
                    <a:pt x="66" y="0"/>
                    <a:pt x="66" y="0"/>
                  </a:cubicBezTo>
                  <a:lnTo>
                    <a:pt x="66" y="57"/>
                  </a:lnTo>
                  <a:close/>
                  <a:moveTo>
                    <a:pt x="68" y="77"/>
                  </a:moveTo>
                  <a:cubicBezTo>
                    <a:pt x="14" y="77"/>
                    <a:pt x="14" y="77"/>
                    <a:pt x="14" y="77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68" y="68"/>
                    <a:pt x="68" y="68"/>
                    <a:pt x="68" y="68"/>
                  </a:cubicBezTo>
                  <a:lnTo>
                    <a:pt x="68" y="77"/>
                  </a:lnTo>
                  <a:close/>
                  <a:moveTo>
                    <a:pt x="48" y="38"/>
                  </a:moveTo>
                  <a:cubicBezTo>
                    <a:pt x="43" y="46"/>
                    <a:pt x="43" y="46"/>
                    <a:pt x="43" y="46"/>
                  </a:cubicBezTo>
                  <a:cubicBezTo>
                    <a:pt x="42" y="45"/>
                    <a:pt x="40" y="44"/>
                    <a:pt x="38" y="43"/>
                  </a:cubicBezTo>
                  <a:cubicBezTo>
                    <a:pt x="35" y="42"/>
                    <a:pt x="33" y="40"/>
                    <a:pt x="31" y="38"/>
                  </a:cubicBezTo>
                  <a:cubicBezTo>
                    <a:pt x="30" y="37"/>
                    <a:pt x="29" y="36"/>
                    <a:pt x="28" y="34"/>
                  </a:cubicBezTo>
                  <a:cubicBezTo>
                    <a:pt x="27" y="33"/>
                    <a:pt x="26" y="31"/>
                    <a:pt x="25" y="30"/>
                  </a:cubicBezTo>
                  <a:cubicBezTo>
                    <a:pt x="24" y="31"/>
                    <a:pt x="23" y="33"/>
                    <a:pt x="22" y="35"/>
                  </a:cubicBezTo>
                  <a:cubicBezTo>
                    <a:pt x="20" y="36"/>
                    <a:pt x="19" y="38"/>
                    <a:pt x="17" y="40"/>
                  </a:cubicBezTo>
                  <a:cubicBezTo>
                    <a:pt x="15" y="42"/>
                    <a:pt x="13" y="43"/>
                    <a:pt x="12" y="45"/>
                  </a:cubicBezTo>
                  <a:cubicBezTo>
                    <a:pt x="10" y="46"/>
                    <a:pt x="8" y="47"/>
                    <a:pt x="6" y="48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2" y="40"/>
                    <a:pt x="5" y="38"/>
                    <a:pt x="7" y="36"/>
                  </a:cubicBezTo>
                  <a:cubicBezTo>
                    <a:pt x="9" y="34"/>
                    <a:pt x="12" y="32"/>
                    <a:pt x="14" y="29"/>
                  </a:cubicBezTo>
                  <a:cubicBezTo>
                    <a:pt x="16" y="26"/>
                    <a:pt x="18" y="23"/>
                    <a:pt x="18" y="20"/>
                  </a:cubicBezTo>
                  <a:cubicBezTo>
                    <a:pt x="19" y="17"/>
                    <a:pt x="20" y="14"/>
                    <a:pt x="20" y="1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3"/>
                    <a:pt x="30" y="17"/>
                    <a:pt x="31" y="20"/>
                  </a:cubicBezTo>
                  <a:cubicBezTo>
                    <a:pt x="32" y="23"/>
                    <a:pt x="33" y="25"/>
                    <a:pt x="35" y="28"/>
                  </a:cubicBezTo>
                  <a:cubicBezTo>
                    <a:pt x="37" y="30"/>
                    <a:pt x="39" y="32"/>
                    <a:pt x="42" y="34"/>
                  </a:cubicBezTo>
                  <a:cubicBezTo>
                    <a:pt x="44" y="36"/>
                    <a:pt x="47" y="37"/>
                    <a:pt x="48" y="38"/>
                  </a:cubicBez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35" name="Freeform 124">
              <a:extLst>
                <a:ext uri="{FF2B5EF4-FFF2-40B4-BE49-F238E27FC236}">
                  <a16:creationId xmlns:a16="http://schemas.microsoft.com/office/drawing/2014/main" id="{D5DB9515-3F89-8F6D-06F5-6BC5BD27D2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67057" y="3913705"/>
              <a:ext cx="103832" cy="125563"/>
            </a:xfrm>
            <a:custGeom>
              <a:avLst/>
              <a:gdLst>
                <a:gd name="T0" fmla="*/ 28 w 64"/>
                <a:gd name="T1" fmla="*/ 15 h 77"/>
                <a:gd name="T2" fmla="*/ 30 w 64"/>
                <a:gd name="T3" fmla="*/ 23 h 77"/>
                <a:gd name="T4" fmla="*/ 28 w 64"/>
                <a:gd name="T5" fmla="*/ 31 h 77"/>
                <a:gd name="T6" fmla="*/ 20 w 64"/>
                <a:gd name="T7" fmla="*/ 34 h 77"/>
                <a:gd name="T8" fmla="*/ 13 w 64"/>
                <a:gd name="T9" fmla="*/ 31 h 77"/>
                <a:gd name="T10" fmla="*/ 10 w 64"/>
                <a:gd name="T11" fmla="*/ 23 h 77"/>
                <a:gd name="T12" fmla="*/ 13 w 64"/>
                <a:gd name="T13" fmla="*/ 15 h 77"/>
                <a:gd name="T14" fmla="*/ 20 w 64"/>
                <a:gd name="T15" fmla="*/ 12 h 77"/>
                <a:gd name="T16" fmla="*/ 28 w 64"/>
                <a:gd name="T17" fmla="*/ 15 h 77"/>
                <a:gd name="T18" fmla="*/ 29 w 64"/>
                <a:gd name="T19" fmla="*/ 5 h 77"/>
                <a:gd name="T20" fmla="*/ 20 w 64"/>
                <a:gd name="T21" fmla="*/ 3 h 77"/>
                <a:gd name="T22" fmla="*/ 6 w 64"/>
                <a:gd name="T23" fmla="*/ 9 h 77"/>
                <a:gd name="T24" fmla="*/ 0 w 64"/>
                <a:gd name="T25" fmla="*/ 23 h 77"/>
                <a:gd name="T26" fmla="*/ 6 w 64"/>
                <a:gd name="T27" fmla="*/ 37 h 77"/>
                <a:gd name="T28" fmla="*/ 20 w 64"/>
                <a:gd name="T29" fmla="*/ 43 h 77"/>
                <a:gd name="T30" fmla="*/ 29 w 64"/>
                <a:gd name="T31" fmla="*/ 41 h 77"/>
                <a:gd name="T32" fmla="*/ 36 w 64"/>
                <a:gd name="T33" fmla="*/ 35 h 77"/>
                <a:gd name="T34" fmla="*/ 53 w 64"/>
                <a:gd name="T35" fmla="*/ 35 h 77"/>
                <a:gd name="T36" fmla="*/ 53 w 64"/>
                <a:gd name="T37" fmla="*/ 57 h 77"/>
                <a:gd name="T38" fmla="*/ 63 w 64"/>
                <a:gd name="T39" fmla="*/ 57 h 77"/>
                <a:gd name="T40" fmla="*/ 63 w 64"/>
                <a:gd name="T41" fmla="*/ 0 h 77"/>
                <a:gd name="T42" fmla="*/ 53 w 64"/>
                <a:gd name="T43" fmla="*/ 0 h 77"/>
                <a:gd name="T44" fmla="*/ 53 w 64"/>
                <a:gd name="T45" fmla="*/ 10 h 77"/>
                <a:gd name="T46" fmla="*/ 36 w 64"/>
                <a:gd name="T47" fmla="*/ 10 h 77"/>
                <a:gd name="T48" fmla="*/ 29 w 64"/>
                <a:gd name="T49" fmla="*/ 5 h 77"/>
                <a:gd name="T50" fmla="*/ 40 w 64"/>
                <a:gd name="T51" fmla="*/ 25 h 77"/>
                <a:gd name="T52" fmla="*/ 40 w 64"/>
                <a:gd name="T53" fmla="*/ 23 h 77"/>
                <a:gd name="T54" fmla="*/ 40 w 64"/>
                <a:gd name="T55" fmla="*/ 21 h 77"/>
                <a:gd name="T56" fmla="*/ 40 w 64"/>
                <a:gd name="T57" fmla="*/ 19 h 77"/>
                <a:gd name="T58" fmla="*/ 53 w 64"/>
                <a:gd name="T59" fmla="*/ 19 h 77"/>
                <a:gd name="T60" fmla="*/ 53 w 64"/>
                <a:gd name="T61" fmla="*/ 26 h 77"/>
                <a:gd name="T62" fmla="*/ 40 w 64"/>
                <a:gd name="T63" fmla="*/ 26 h 77"/>
                <a:gd name="T64" fmla="*/ 40 w 64"/>
                <a:gd name="T65" fmla="*/ 25 h 77"/>
                <a:gd name="T66" fmla="*/ 64 w 64"/>
                <a:gd name="T67" fmla="*/ 68 h 77"/>
                <a:gd name="T68" fmla="*/ 20 w 64"/>
                <a:gd name="T69" fmla="*/ 68 h 77"/>
                <a:gd name="T70" fmla="*/ 20 w 64"/>
                <a:gd name="T71" fmla="*/ 52 h 77"/>
                <a:gd name="T72" fmla="*/ 11 w 64"/>
                <a:gd name="T73" fmla="*/ 52 h 77"/>
                <a:gd name="T74" fmla="*/ 11 w 64"/>
                <a:gd name="T75" fmla="*/ 77 h 77"/>
                <a:gd name="T76" fmla="*/ 64 w 64"/>
                <a:gd name="T77" fmla="*/ 77 h 77"/>
                <a:gd name="T78" fmla="*/ 64 w 64"/>
                <a:gd name="T79" fmla="*/ 6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4" h="77">
                  <a:moveTo>
                    <a:pt x="28" y="15"/>
                  </a:moveTo>
                  <a:cubicBezTo>
                    <a:pt x="30" y="17"/>
                    <a:pt x="30" y="20"/>
                    <a:pt x="30" y="23"/>
                  </a:cubicBezTo>
                  <a:cubicBezTo>
                    <a:pt x="30" y="26"/>
                    <a:pt x="30" y="28"/>
                    <a:pt x="28" y="31"/>
                  </a:cubicBezTo>
                  <a:cubicBezTo>
                    <a:pt x="26" y="33"/>
                    <a:pt x="24" y="34"/>
                    <a:pt x="20" y="34"/>
                  </a:cubicBezTo>
                  <a:cubicBezTo>
                    <a:pt x="17" y="34"/>
                    <a:pt x="14" y="33"/>
                    <a:pt x="13" y="31"/>
                  </a:cubicBezTo>
                  <a:cubicBezTo>
                    <a:pt x="11" y="28"/>
                    <a:pt x="10" y="26"/>
                    <a:pt x="10" y="23"/>
                  </a:cubicBezTo>
                  <a:cubicBezTo>
                    <a:pt x="10" y="20"/>
                    <a:pt x="11" y="17"/>
                    <a:pt x="13" y="15"/>
                  </a:cubicBezTo>
                  <a:cubicBezTo>
                    <a:pt x="14" y="13"/>
                    <a:pt x="17" y="12"/>
                    <a:pt x="20" y="12"/>
                  </a:cubicBezTo>
                  <a:cubicBezTo>
                    <a:pt x="24" y="12"/>
                    <a:pt x="26" y="13"/>
                    <a:pt x="28" y="15"/>
                  </a:cubicBezTo>
                  <a:close/>
                  <a:moveTo>
                    <a:pt x="29" y="5"/>
                  </a:moveTo>
                  <a:cubicBezTo>
                    <a:pt x="27" y="3"/>
                    <a:pt x="24" y="3"/>
                    <a:pt x="20" y="3"/>
                  </a:cubicBezTo>
                  <a:cubicBezTo>
                    <a:pt x="14" y="3"/>
                    <a:pt x="10" y="5"/>
                    <a:pt x="6" y="9"/>
                  </a:cubicBezTo>
                  <a:cubicBezTo>
                    <a:pt x="2" y="12"/>
                    <a:pt x="0" y="17"/>
                    <a:pt x="0" y="23"/>
                  </a:cubicBezTo>
                  <a:cubicBezTo>
                    <a:pt x="0" y="28"/>
                    <a:pt x="2" y="33"/>
                    <a:pt x="6" y="37"/>
                  </a:cubicBezTo>
                  <a:cubicBezTo>
                    <a:pt x="10" y="41"/>
                    <a:pt x="14" y="43"/>
                    <a:pt x="20" y="43"/>
                  </a:cubicBezTo>
                  <a:cubicBezTo>
                    <a:pt x="24" y="43"/>
                    <a:pt x="27" y="42"/>
                    <a:pt x="29" y="41"/>
                  </a:cubicBezTo>
                  <a:cubicBezTo>
                    <a:pt x="32" y="39"/>
                    <a:pt x="34" y="37"/>
                    <a:pt x="36" y="35"/>
                  </a:cubicBezTo>
                  <a:cubicBezTo>
                    <a:pt x="53" y="35"/>
                    <a:pt x="53" y="35"/>
                    <a:pt x="53" y="35"/>
                  </a:cubicBezTo>
                  <a:cubicBezTo>
                    <a:pt x="53" y="57"/>
                    <a:pt x="53" y="57"/>
                    <a:pt x="53" y="57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4" y="8"/>
                    <a:pt x="32" y="6"/>
                    <a:pt x="29" y="5"/>
                  </a:cubicBezTo>
                  <a:close/>
                  <a:moveTo>
                    <a:pt x="40" y="25"/>
                  </a:moveTo>
                  <a:cubicBezTo>
                    <a:pt x="40" y="24"/>
                    <a:pt x="40" y="23"/>
                    <a:pt x="40" y="23"/>
                  </a:cubicBezTo>
                  <a:cubicBezTo>
                    <a:pt x="40" y="22"/>
                    <a:pt x="40" y="22"/>
                    <a:pt x="40" y="21"/>
                  </a:cubicBezTo>
                  <a:cubicBezTo>
                    <a:pt x="40" y="20"/>
                    <a:pt x="40" y="20"/>
                    <a:pt x="40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0" y="26"/>
                    <a:pt x="40" y="25"/>
                    <a:pt x="40" y="25"/>
                  </a:cubicBezTo>
                  <a:close/>
                  <a:moveTo>
                    <a:pt x="64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77"/>
                    <a:pt x="11" y="77"/>
                    <a:pt x="11" y="77"/>
                  </a:cubicBezTo>
                  <a:cubicBezTo>
                    <a:pt x="64" y="77"/>
                    <a:pt x="64" y="77"/>
                    <a:pt x="64" y="77"/>
                  </a:cubicBezTo>
                  <a:lnTo>
                    <a:pt x="64" y="68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36" name="Freeform 125">
              <a:extLst>
                <a:ext uri="{FF2B5EF4-FFF2-40B4-BE49-F238E27FC236}">
                  <a16:creationId xmlns:a16="http://schemas.microsoft.com/office/drawing/2014/main" id="{2EC4551F-D62E-EC1D-9B04-53A430E9B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6425" y="3920950"/>
              <a:ext cx="115904" cy="120734"/>
            </a:xfrm>
            <a:custGeom>
              <a:avLst/>
              <a:gdLst>
                <a:gd name="T0" fmla="*/ 71 w 71"/>
                <a:gd name="T1" fmla="*/ 42 h 75"/>
                <a:gd name="T2" fmla="*/ 39 w 71"/>
                <a:gd name="T3" fmla="*/ 42 h 75"/>
                <a:gd name="T4" fmla="*/ 39 w 71"/>
                <a:gd name="T5" fmla="*/ 75 h 75"/>
                <a:gd name="T6" fmla="*/ 29 w 71"/>
                <a:gd name="T7" fmla="*/ 75 h 75"/>
                <a:gd name="T8" fmla="*/ 29 w 71"/>
                <a:gd name="T9" fmla="*/ 42 h 75"/>
                <a:gd name="T10" fmla="*/ 0 w 71"/>
                <a:gd name="T11" fmla="*/ 42 h 75"/>
                <a:gd name="T12" fmla="*/ 0 w 71"/>
                <a:gd name="T13" fmla="*/ 33 h 75"/>
                <a:gd name="T14" fmla="*/ 49 w 71"/>
                <a:gd name="T15" fmla="*/ 33 h 75"/>
                <a:gd name="T16" fmla="*/ 51 w 71"/>
                <a:gd name="T17" fmla="*/ 23 h 75"/>
                <a:gd name="T18" fmla="*/ 53 w 71"/>
                <a:gd name="T19" fmla="*/ 9 h 75"/>
                <a:gd name="T20" fmla="*/ 8 w 71"/>
                <a:gd name="T21" fmla="*/ 9 h 75"/>
                <a:gd name="T22" fmla="*/ 8 w 71"/>
                <a:gd name="T23" fmla="*/ 0 h 75"/>
                <a:gd name="T24" fmla="*/ 64 w 71"/>
                <a:gd name="T25" fmla="*/ 0 h 75"/>
                <a:gd name="T26" fmla="*/ 63 w 71"/>
                <a:gd name="T27" fmla="*/ 8 h 75"/>
                <a:gd name="T28" fmla="*/ 62 w 71"/>
                <a:gd name="T29" fmla="*/ 19 h 75"/>
                <a:gd name="T30" fmla="*/ 60 w 71"/>
                <a:gd name="T31" fmla="*/ 27 h 75"/>
                <a:gd name="T32" fmla="*/ 59 w 71"/>
                <a:gd name="T33" fmla="*/ 33 h 75"/>
                <a:gd name="T34" fmla="*/ 71 w 71"/>
                <a:gd name="T35" fmla="*/ 33 h 75"/>
                <a:gd name="T36" fmla="*/ 71 w 71"/>
                <a:gd name="T37" fmla="*/ 4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1" h="75">
                  <a:moveTo>
                    <a:pt x="71" y="42"/>
                  </a:moveTo>
                  <a:cubicBezTo>
                    <a:pt x="39" y="42"/>
                    <a:pt x="39" y="42"/>
                    <a:pt x="39" y="42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29" y="75"/>
                    <a:pt x="29" y="75"/>
                    <a:pt x="29" y="75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50" y="31"/>
                    <a:pt x="51" y="28"/>
                    <a:pt x="51" y="23"/>
                  </a:cubicBezTo>
                  <a:cubicBezTo>
                    <a:pt x="52" y="18"/>
                    <a:pt x="53" y="13"/>
                    <a:pt x="53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2"/>
                    <a:pt x="64" y="4"/>
                    <a:pt x="63" y="8"/>
                  </a:cubicBezTo>
                  <a:cubicBezTo>
                    <a:pt x="63" y="13"/>
                    <a:pt x="62" y="16"/>
                    <a:pt x="62" y="19"/>
                  </a:cubicBezTo>
                  <a:cubicBezTo>
                    <a:pt x="61" y="22"/>
                    <a:pt x="61" y="25"/>
                    <a:pt x="60" y="27"/>
                  </a:cubicBezTo>
                  <a:cubicBezTo>
                    <a:pt x="60" y="30"/>
                    <a:pt x="59" y="32"/>
                    <a:pt x="59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2"/>
                  </a:ln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  <p:sp>
          <p:nvSpPr>
            <p:cNvPr id="37" name="Freeform 126">
              <a:extLst>
                <a:ext uri="{FF2B5EF4-FFF2-40B4-BE49-F238E27FC236}">
                  <a16:creationId xmlns:a16="http://schemas.microsoft.com/office/drawing/2014/main" id="{864E76B1-AF59-2ED7-1093-CBCC495414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5453" y="3913705"/>
              <a:ext cx="106246" cy="125563"/>
            </a:xfrm>
            <a:custGeom>
              <a:avLst/>
              <a:gdLst>
                <a:gd name="T0" fmla="*/ 32 w 65"/>
                <a:gd name="T1" fmla="*/ 10 h 78"/>
                <a:gd name="T2" fmla="*/ 35 w 65"/>
                <a:gd name="T3" fmla="*/ 14 h 78"/>
                <a:gd name="T4" fmla="*/ 32 w 65"/>
                <a:gd name="T5" fmla="*/ 19 h 78"/>
                <a:gd name="T6" fmla="*/ 25 w 65"/>
                <a:gd name="T7" fmla="*/ 21 h 78"/>
                <a:gd name="T8" fmla="*/ 17 w 65"/>
                <a:gd name="T9" fmla="*/ 19 h 78"/>
                <a:gd name="T10" fmla="*/ 15 w 65"/>
                <a:gd name="T11" fmla="*/ 14 h 78"/>
                <a:gd name="T12" fmla="*/ 17 w 65"/>
                <a:gd name="T13" fmla="*/ 10 h 78"/>
                <a:gd name="T14" fmla="*/ 25 w 65"/>
                <a:gd name="T15" fmla="*/ 8 h 78"/>
                <a:gd name="T16" fmla="*/ 32 w 65"/>
                <a:gd name="T17" fmla="*/ 10 h 78"/>
                <a:gd name="T18" fmla="*/ 64 w 65"/>
                <a:gd name="T19" fmla="*/ 1 h 78"/>
                <a:gd name="T20" fmla="*/ 54 w 65"/>
                <a:gd name="T21" fmla="*/ 1 h 78"/>
                <a:gd name="T22" fmla="*/ 54 w 65"/>
                <a:gd name="T23" fmla="*/ 46 h 78"/>
                <a:gd name="T24" fmla="*/ 38 w 65"/>
                <a:gd name="T25" fmla="*/ 46 h 78"/>
                <a:gd name="T26" fmla="*/ 38 w 65"/>
                <a:gd name="T27" fmla="*/ 54 h 78"/>
                <a:gd name="T28" fmla="*/ 54 w 65"/>
                <a:gd name="T29" fmla="*/ 54 h 78"/>
                <a:gd name="T30" fmla="*/ 54 w 65"/>
                <a:gd name="T31" fmla="*/ 61 h 78"/>
                <a:gd name="T32" fmla="*/ 64 w 65"/>
                <a:gd name="T33" fmla="*/ 61 h 78"/>
                <a:gd name="T34" fmla="*/ 64 w 65"/>
                <a:gd name="T35" fmla="*/ 1 h 78"/>
                <a:gd name="T36" fmla="*/ 52 w 65"/>
                <a:gd name="T37" fmla="*/ 31 h 78"/>
                <a:gd name="T38" fmla="*/ 40 w 65"/>
                <a:gd name="T39" fmla="*/ 32 h 78"/>
                <a:gd name="T40" fmla="*/ 24 w 65"/>
                <a:gd name="T41" fmla="*/ 33 h 78"/>
                <a:gd name="T42" fmla="*/ 0 w 65"/>
                <a:gd name="T43" fmla="*/ 33 h 78"/>
                <a:gd name="T44" fmla="*/ 0 w 65"/>
                <a:gd name="T45" fmla="*/ 43 h 78"/>
                <a:gd name="T46" fmla="*/ 16 w 65"/>
                <a:gd name="T47" fmla="*/ 43 h 78"/>
                <a:gd name="T48" fmla="*/ 16 w 65"/>
                <a:gd name="T49" fmla="*/ 56 h 78"/>
                <a:gd name="T50" fmla="*/ 26 w 65"/>
                <a:gd name="T51" fmla="*/ 56 h 78"/>
                <a:gd name="T52" fmla="*/ 26 w 65"/>
                <a:gd name="T53" fmla="*/ 42 h 78"/>
                <a:gd name="T54" fmla="*/ 39 w 65"/>
                <a:gd name="T55" fmla="*/ 42 h 78"/>
                <a:gd name="T56" fmla="*/ 52 w 65"/>
                <a:gd name="T57" fmla="*/ 40 h 78"/>
                <a:gd name="T58" fmla="*/ 52 w 65"/>
                <a:gd name="T59" fmla="*/ 31 h 78"/>
                <a:gd name="T60" fmla="*/ 65 w 65"/>
                <a:gd name="T61" fmla="*/ 69 h 78"/>
                <a:gd name="T62" fmla="*/ 21 w 65"/>
                <a:gd name="T63" fmla="*/ 69 h 78"/>
                <a:gd name="T64" fmla="*/ 21 w 65"/>
                <a:gd name="T65" fmla="*/ 59 h 78"/>
                <a:gd name="T66" fmla="*/ 12 w 65"/>
                <a:gd name="T67" fmla="*/ 59 h 78"/>
                <a:gd name="T68" fmla="*/ 12 w 65"/>
                <a:gd name="T69" fmla="*/ 78 h 78"/>
                <a:gd name="T70" fmla="*/ 65 w 65"/>
                <a:gd name="T71" fmla="*/ 78 h 78"/>
                <a:gd name="T72" fmla="*/ 65 w 65"/>
                <a:gd name="T73" fmla="*/ 69 h 78"/>
                <a:gd name="T74" fmla="*/ 10 w 65"/>
                <a:gd name="T75" fmla="*/ 4 h 78"/>
                <a:gd name="T76" fmla="*/ 6 w 65"/>
                <a:gd name="T77" fmla="*/ 14 h 78"/>
                <a:gd name="T78" fmla="*/ 10 w 65"/>
                <a:gd name="T79" fmla="*/ 25 h 78"/>
                <a:gd name="T80" fmla="*/ 25 w 65"/>
                <a:gd name="T81" fmla="*/ 29 h 78"/>
                <a:gd name="T82" fmla="*/ 39 w 65"/>
                <a:gd name="T83" fmla="*/ 25 h 78"/>
                <a:gd name="T84" fmla="*/ 44 w 65"/>
                <a:gd name="T85" fmla="*/ 14 h 78"/>
                <a:gd name="T86" fmla="*/ 39 w 65"/>
                <a:gd name="T87" fmla="*/ 4 h 78"/>
                <a:gd name="T88" fmla="*/ 25 w 65"/>
                <a:gd name="T89" fmla="*/ 0 h 78"/>
                <a:gd name="T90" fmla="*/ 10 w 65"/>
                <a:gd name="T91" fmla="*/ 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5" h="78">
                  <a:moveTo>
                    <a:pt x="32" y="10"/>
                  </a:moveTo>
                  <a:cubicBezTo>
                    <a:pt x="34" y="12"/>
                    <a:pt x="35" y="13"/>
                    <a:pt x="35" y="14"/>
                  </a:cubicBezTo>
                  <a:cubicBezTo>
                    <a:pt x="35" y="16"/>
                    <a:pt x="34" y="17"/>
                    <a:pt x="32" y="19"/>
                  </a:cubicBezTo>
                  <a:cubicBezTo>
                    <a:pt x="31" y="20"/>
                    <a:pt x="28" y="21"/>
                    <a:pt x="25" y="21"/>
                  </a:cubicBezTo>
                  <a:cubicBezTo>
                    <a:pt x="21" y="21"/>
                    <a:pt x="19" y="20"/>
                    <a:pt x="17" y="19"/>
                  </a:cubicBezTo>
                  <a:cubicBezTo>
                    <a:pt x="16" y="17"/>
                    <a:pt x="15" y="16"/>
                    <a:pt x="15" y="14"/>
                  </a:cubicBezTo>
                  <a:cubicBezTo>
                    <a:pt x="15" y="13"/>
                    <a:pt x="16" y="12"/>
                    <a:pt x="17" y="10"/>
                  </a:cubicBezTo>
                  <a:cubicBezTo>
                    <a:pt x="19" y="8"/>
                    <a:pt x="21" y="8"/>
                    <a:pt x="25" y="8"/>
                  </a:cubicBezTo>
                  <a:cubicBezTo>
                    <a:pt x="28" y="8"/>
                    <a:pt x="31" y="8"/>
                    <a:pt x="32" y="10"/>
                  </a:cubicBezTo>
                  <a:close/>
                  <a:moveTo>
                    <a:pt x="64" y="1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4" y="46"/>
                    <a:pt x="54" y="46"/>
                    <a:pt x="54" y="46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64" y="61"/>
                    <a:pt x="64" y="61"/>
                    <a:pt x="64" y="61"/>
                  </a:cubicBezTo>
                  <a:lnTo>
                    <a:pt x="64" y="1"/>
                  </a:lnTo>
                  <a:close/>
                  <a:moveTo>
                    <a:pt x="52" y="31"/>
                  </a:moveTo>
                  <a:cubicBezTo>
                    <a:pt x="50" y="31"/>
                    <a:pt x="46" y="32"/>
                    <a:pt x="40" y="32"/>
                  </a:cubicBezTo>
                  <a:cubicBezTo>
                    <a:pt x="33" y="33"/>
                    <a:pt x="28" y="33"/>
                    <a:pt x="24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9" y="42"/>
                    <a:pt x="33" y="42"/>
                    <a:pt x="39" y="42"/>
                  </a:cubicBezTo>
                  <a:cubicBezTo>
                    <a:pt x="45" y="41"/>
                    <a:pt x="49" y="41"/>
                    <a:pt x="52" y="40"/>
                  </a:cubicBezTo>
                  <a:lnTo>
                    <a:pt x="52" y="31"/>
                  </a:lnTo>
                  <a:close/>
                  <a:moveTo>
                    <a:pt x="65" y="69"/>
                  </a:moveTo>
                  <a:cubicBezTo>
                    <a:pt x="21" y="69"/>
                    <a:pt x="21" y="69"/>
                    <a:pt x="21" y="6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65" y="78"/>
                    <a:pt x="65" y="78"/>
                    <a:pt x="65" y="78"/>
                  </a:cubicBezTo>
                  <a:lnTo>
                    <a:pt x="65" y="69"/>
                  </a:lnTo>
                  <a:close/>
                  <a:moveTo>
                    <a:pt x="10" y="4"/>
                  </a:moveTo>
                  <a:cubicBezTo>
                    <a:pt x="7" y="7"/>
                    <a:pt x="6" y="11"/>
                    <a:pt x="6" y="14"/>
                  </a:cubicBezTo>
                  <a:cubicBezTo>
                    <a:pt x="6" y="18"/>
                    <a:pt x="7" y="22"/>
                    <a:pt x="10" y="25"/>
                  </a:cubicBezTo>
                  <a:cubicBezTo>
                    <a:pt x="14" y="28"/>
                    <a:pt x="18" y="29"/>
                    <a:pt x="25" y="29"/>
                  </a:cubicBezTo>
                  <a:cubicBezTo>
                    <a:pt x="31" y="29"/>
                    <a:pt x="36" y="28"/>
                    <a:pt x="39" y="25"/>
                  </a:cubicBezTo>
                  <a:cubicBezTo>
                    <a:pt x="42" y="22"/>
                    <a:pt x="44" y="18"/>
                    <a:pt x="44" y="14"/>
                  </a:cubicBezTo>
                  <a:cubicBezTo>
                    <a:pt x="44" y="11"/>
                    <a:pt x="42" y="7"/>
                    <a:pt x="39" y="4"/>
                  </a:cubicBezTo>
                  <a:cubicBezTo>
                    <a:pt x="36" y="1"/>
                    <a:pt x="31" y="0"/>
                    <a:pt x="25" y="0"/>
                  </a:cubicBezTo>
                  <a:cubicBezTo>
                    <a:pt x="18" y="0"/>
                    <a:pt x="14" y="1"/>
                    <a:pt x="10" y="4"/>
                  </a:cubicBezTo>
                  <a:close/>
                </a:path>
              </a:pathLst>
            </a:custGeom>
            <a:solidFill>
              <a:srgbClr val="006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badi" panose="020B06040201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114104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2_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1493</TotalTime>
  <Words>247</Words>
  <Application>Microsoft Office PowerPoint</Application>
  <PresentationFormat>와이드스크린</PresentationFormat>
  <Paragraphs>42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20" baseType="lpstr">
      <vt:lpstr>G마켓 산스 Medium</vt:lpstr>
      <vt:lpstr>HY견명조</vt:lpstr>
      <vt:lpstr>KoPubDotum Bold</vt:lpstr>
      <vt:lpstr>KoPub돋움체 Bold</vt:lpstr>
      <vt:lpstr>G마켓 산스 TTF Medium</vt:lpstr>
      <vt:lpstr>G마켓 산스 TTF Bold</vt:lpstr>
      <vt:lpstr>KoPub돋움체 Medium</vt:lpstr>
      <vt:lpstr>Arial</vt:lpstr>
      <vt:lpstr>Abadi</vt:lpstr>
      <vt:lpstr>1_Office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민영</dc:creator>
  <cp:lastModifiedBy>송찬의</cp:lastModifiedBy>
  <cp:revision>103</cp:revision>
  <dcterms:created xsi:type="dcterms:W3CDTF">2024-03-04T01:56:36Z</dcterms:created>
  <dcterms:modified xsi:type="dcterms:W3CDTF">2025-08-06T12:17:50Z</dcterms:modified>
</cp:coreProperties>
</file>

<file path=docProps/thumbnail.jpeg>
</file>